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4"/>
    <p:sldMasterId id="2147483965" r:id="rId5"/>
    <p:sldMasterId id="2147483977" r:id="rId6"/>
  </p:sldMasterIdLst>
  <p:notesMasterIdLst>
    <p:notesMasterId r:id="rId45"/>
  </p:notesMasterIdLst>
  <p:handoutMasterIdLst>
    <p:handoutMasterId r:id="rId46"/>
  </p:handoutMasterIdLst>
  <p:sldIdLst>
    <p:sldId id="281" r:id="rId7"/>
    <p:sldId id="352" r:id="rId8"/>
    <p:sldId id="257" r:id="rId9"/>
    <p:sldId id="266" r:id="rId10"/>
    <p:sldId id="262" r:id="rId11"/>
    <p:sldId id="267" r:id="rId12"/>
    <p:sldId id="268" r:id="rId13"/>
    <p:sldId id="285" r:id="rId14"/>
    <p:sldId id="287" r:id="rId15"/>
    <p:sldId id="288" r:id="rId16"/>
    <p:sldId id="782" r:id="rId17"/>
    <p:sldId id="294" r:id="rId18"/>
    <p:sldId id="295" r:id="rId19"/>
    <p:sldId id="296" r:id="rId20"/>
    <p:sldId id="297" r:id="rId21"/>
    <p:sldId id="302" r:id="rId22"/>
    <p:sldId id="303" r:id="rId23"/>
    <p:sldId id="282" r:id="rId24"/>
    <p:sldId id="783" r:id="rId25"/>
    <p:sldId id="337" r:id="rId26"/>
    <p:sldId id="354" r:id="rId27"/>
    <p:sldId id="326" r:id="rId28"/>
    <p:sldId id="344" r:id="rId29"/>
    <p:sldId id="346" r:id="rId30"/>
    <p:sldId id="324" r:id="rId31"/>
    <p:sldId id="314" r:id="rId32"/>
    <p:sldId id="507" r:id="rId33"/>
    <p:sldId id="334" r:id="rId34"/>
    <p:sldId id="773" r:id="rId35"/>
    <p:sldId id="772" r:id="rId36"/>
    <p:sldId id="774" r:id="rId37"/>
    <p:sldId id="775" r:id="rId38"/>
    <p:sldId id="776" r:id="rId39"/>
    <p:sldId id="777" r:id="rId40"/>
    <p:sldId id="778" r:id="rId41"/>
    <p:sldId id="779" r:id="rId42"/>
    <p:sldId id="780" r:id="rId43"/>
    <p:sldId id="781" r:id="rId44"/>
  </p:sldIdLst>
  <p:sldSz cx="9144000" cy="6858000" type="screen4x3"/>
  <p:notesSz cx="6858000" cy="9313863"/>
  <p:custDataLst>
    <p:tags r:id="rId47"/>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9450"/>
    <a:srgbClr val="3B23CB"/>
    <a:srgbClr val="523BDD"/>
    <a:srgbClr val="2A198F"/>
    <a:srgbClr val="1D1160"/>
    <a:srgbClr val="8FA173"/>
    <a:srgbClr val="53682A"/>
    <a:srgbClr val="6A8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FD0AB0-9C10-4266-9F8C-E1CCA5C3FB32}" v="183" dt="2023-04-14T20:26:26.2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45" autoAdjust="0"/>
    <p:restoredTop sz="67531" autoAdjust="0"/>
  </p:normalViewPr>
  <p:slideViewPr>
    <p:cSldViewPr>
      <p:cViewPr varScale="1">
        <p:scale>
          <a:sx n="70" d="100"/>
          <a:sy n="70" d="100"/>
        </p:scale>
        <p:origin x="2364" y="54"/>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notesViewPr>
    <p:cSldViewPr>
      <p:cViewPr>
        <p:scale>
          <a:sx n="100" d="100"/>
          <a:sy n="100" d="100"/>
        </p:scale>
        <p:origin x="-1806" y="1434"/>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n Scarbath Berger" userId="b83b14b2-50a6-4968-8109-80c9abd2e56c" providerId="ADAL" clId="{06FD0AB0-9C10-4266-9F8C-E1CCA5C3FB32}"/>
    <pc:docChg chg="undo custSel addSld delSld modSld sldOrd">
      <pc:chgData name="Lynn Scarbath Berger" userId="b83b14b2-50a6-4968-8109-80c9abd2e56c" providerId="ADAL" clId="{06FD0AB0-9C10-4266-9F8C-E1CCA5C3FB32}" dt="2023-04-14T20:26:26.286" v="2297" actId="1076"/>
      <pc:docMkLst>
        <pc:docMk/>
      </pc:docMkLst>
      <pc:sldChg chg="modSp mod">
        <pc:chgData name="Lynn Scarbath Berger" userId="b83b14b2-50a6-4968-8109-80c9abd2e56c" providerId="ADAL" clId="{06FD0AB0-9C10-4266-9F8C-E1CCA5C3FB32}" dt="2023-04-14T19:54:56.373" v="1703" actId="20577"/>
        <pc:sldMkLst>
          <pc:docMk/>
          <pc:sldMk cId="0" sldId="257"/>
        </pc:sldMkLst>
        <pc:spChg chg="mod">
          <ac:chgData name="Lynn Scarbath Berger" userId="b83b14b2-50a6-4968-8109-80c9abd2e56c" providerId="ADAL" clId="{06FD0AB0-9C10-4266-9F8C-E1CCA5C3FB32}" dt="2023-04-14T19:54:56.373" v="1703" actId="20577"/>
          <ac:spMkLst>
            <pc:docMk/>
            <pc:sldMk cId="0" sldId="257"/>
            <ac:spMk id="23554" creationId="{7457B0C1-FB24-ED89-1985-40D0C2CA6DBD}"/>
          </ac:spMkLst>
        </pc:spChg>
        <pc:spChg chg="mod">
          <ac:chgData name="Lynn Scarbath Berger" userId="b83b14b2-50a6-4968-8109-80c9abd2e56c" providerId="ADAL" clId="{06FD0AB0-9C10-4266-9F8C-E1CCA5C3FB32}" dt="2023-04-14T14:36:45.637" v="186" actId="1076"/>
          <ac:spMkLst>
            <pc:docMk/>
            <pc:sldMk cId="0" sldId="257"/>
            <ac:spMk id="25602" creationId="{86001846-785F-A43B-F11F-64A42B1F05A0}"/>
          </ac:spMkLst>
        </pc:spChg>
      </pc:sldChg>
      <pc:sldChg chg="modNotesTx">
        <pc:chgData name="Lynn Scarbath Berger" userId="b83b14b2-50a6-4968-8109-80c9abd2e56c" providerId="ADAL" clId="{06FD0AB0-9C10-4266-9F8C-E1CCA5C3FB32}" dt="2023-04-14T20:03:27.823" v="1787" actId="20577"/>
        <pc:sldMkLst>
          <pc:docMk/>
          <pc:sldMk cId="0" sldId="262"/>
        </pc:sldMkLst>
      </pc:sldChg>
      <pc:sldChg chg="modNotesTx">
        <pc:chgData name="Lynn Scarbath Berger" userId="b83b14b2-50a6-4968-8109-80c9abd2e56c" providerId="ADAL" clId="{06FD0AB0-9C10-4266-9F8C-E1CCA5C3FB32}" dt="2023-04-14T20:03:31.390" v="1788" actId="20577"/>
        <pc:sldMkLst>
          <pc:docMk/>
          <pc:sldMk cId="0" sldId="267"/>
        </pc:sldMkLst>
      </pc:sldChg>
      <pc:sldChg chg="modSp mod modNotesTx">
        <pc:chgData name="Lynn Scarbath Berger" userId="b83b14b2-50a6-4968-8109-80c9abd2e56c" providerId="ADAL" clId="{06FD0AB0-9C10-4266-9F8C-E1CCA5C3FB32}" dt="2023-04-14T20:03:35.223" v="1789" actId="20577"/>
        <pc:sldMkLst>
          <pc:docMk/>
          <pc:sldMk cId="0" sldId="268"/>
        </pc:sldMkLst>
        <pc:spChg chg="mod">
          <ac:chgData name="Lynn Scarbath Berger" userId="b83b14b2-50a6-4968-8109-80c9abd2e56c" providerId="ADAL" clId="{06FD0AB0-9C10-4266-9F8C-E1CCA5C3FB32}" dt="2023-04-14T19:55:40.390" v="1705" actId="27636"/>
          <ac:spMkLst>
            <pc:docMk/>
            <pc:sldMk cId="0" sldId="268"/>
            <ac:spMk id="18435" creationId="{06620C99-14CD-2F23-4103-3681CAF598A8}"/>
          </ac:spMkLst>
        </pc:spChg>
      </pc:sldChg>
      <pc:sldChg chg="del">
        <pc:chgData name="Lynn Scarbath Berger" userId="b83b14b2-50a6-4968-8109-80c9abd2e56c" providerId="ADAL" clId="{06FD0AB0-9C10-4266-9F8C-E1CCA5C3FB32}" dt="2023-04-10T01:26:11.153" v="185" actId="47"/>
        <pc:sldMkLst>
          <pc:docMk/>
          <pc:sldMk cId="0" sldId="274"/>
        </pc:sldMkLst>
      </pc:sldChg>
      <pc:sldChg chg="modSp mod">
        <pc:chgData name="Lynn Scarbath Berger" userId="b83b14b2-50a6-4968-8109-80c9abd2e56c" providerId="ADAL" clId="{06FD0AB0-9C10-4266-9F8C-E1CCA5C3FB32}" dt="2023-04-14T20:13:08.065" v="2086" actId="1076"/>
        <pc:sldMkLst>
          <pc:docMk/>
          <pc:sldMk cId="0" sldId="281"/>
        </pc:sldMkLst>
        <pc:spChg chg="mod">
          <ac:chgData name="Lynn Scarbath Berger" userId="b83b14b2-50a6-4968-8109-80c9abd2e56c" providerId="ADAL" clId="{06FD0AB0-9C10-4266-9F8C-E1CCA5C3FB32}" dt="2023-04-14T20:13:08.065" v="2086" actId="1076"/>
          <ac:spMkLst>
            <pc:docMk/>
            <pc:sldMk cId="0" sldId="281"/>
            <ac:spMk id="19458" creationId="{4684D480-A002-2941-A3F5-9E644D98362D}"/>
          </ac:spMkLst>
        </pc:spChg>
        <pc:picChg chg="mod">
          <ac:chgData name="Lynn Scarbath Berger" userId="b83b14b2-50a6-4968-8109-80c9abd2e56c" providerId="ADAL" clId="{06FD0AB0-9C10-4266-9F8C-E1CCA5C3FB32}" dt="2023-04-14T20:13:05.771" v="2085" actId="1076"/>
          <ac:picMkLst>
            <pc:docMk/>
            <pc:sldMk cId="0" sldId="281"/>
            <ac:picMk id="44035" creationId="{2C2CA40A-CF52-B986-DD10-9DB4C4F4F282}"/>
          </ac:picMkLst>
        </pc:picChg>
      </pc:sldChg>
      <pc:sldChg chg="modNotesTx">
        <pc:chgData name="Lynn Scarbath Berger" userId="b83b14b2-50a6-4968-8109-80c9abd2e56c" providerId="ADAL" clId="{06FD0AB0-9C10-4266-9F8C-E1CCA5C3FB32}" dt="2023-04-14T20:02:42.272" v="1777" actId="20577"/>
        <pc:sldMkLst>
          <pc:docMk/>
          <pc:sldMk cId="0" sldId="282"/>
        </pc:sldMkLst>
      </pc:sldChg>
      <pc:sldChg chg="modNotesTx">
        <pc:chgData name="Lynn Scarbath Berger" userId="b83b14b2-50a6-4968-8109-80c9abd2e56c" providerId="ADAL" clId="{06FD0AB0-9C10-4266-9F8C-E1CCA5C3FB32}" dt="2023-04-14T20:03:19.864" v="1786" actId="20577"/>
        <pc:sldMkLst>
          <pc:docMk/>
          <pc:sldMk cId="0" sldId="285"/>
        </pc:sldMkLst>
      </pc:sldChg>
      <pc:sldChg chg="modNotesTx">
        <pc:chgData name="Lynn Scarbath Berger" userId="b83b14b2-50a6-4968-8109-80c9abd2e56c" providerId="ADAL" clId="{06FD0AB0-9C10-4266-9F8C-E1CCA5C3FB32}" dt="2023-04-14T20:03:15.329" v="1785" actId="20577"/>
        <pc:sldMkLst>
          <pc:docMk/>
          <pc:sldMk cId="0" sldId="287"/>
        </pc:sldMkLst>
      </pc:sldChg>
      <pc:sldChg chg="modNotesTx">
        <pc:chgData name="Lynn Scarbath Berger" userId="b83b14b2-50a6-4968-8109-80c9abd2e56c" providerId="ADAL" clId="{06FD0AB0-9C10-4266-9F8C-E1CCA5C3FB32}" dt="2023-04-14T20:03:12.320" v="1784" actId="20577"/>
        <pc:sldMkLst>
          <pc:docMk/>
          <pc:sldMk cId="0" sldId="288"/>
        </pc:sldMkLst>
      </pc:sldChg>
      <pc:sldChg chg="del">
        <pc:chgData name="Lynn Scarbath Berger" userId="b83b14b2-50a6-4968-8109-80c9abd2e56c" providerId="ADAL" clId="{06FD0AB0-9C10-4266-9F8C-E1CCA5C3FB32}" dt="2023-04-14T18:55:14.577" v="1634" actId="2696"/>
        <pc:sldMkLst>
          <pc:docMk/>
          <pc:sldMk cId="0" sldId="291"/>
        </pc:sldMkLst>
      </pc:sldChg>
      <pc:sldChg chg="del">
        <pc:chgData name="Lynn Scarbath Berger" userId="b83b14b2-50a6-4968-8109-80c9abd2e56c" providerId="ADAL" clId="{06FD0AB0-9C10-4266-9F8C-E1CCA5C3FB32}" dt="2023-04-10T01:25:49.910" v="180" actId="47"/>
        <pc:sldMkLst>
          <pc:docMk/>
          <pc:sldMk cId="0" sldId="292"/>
        </pc:sldMkLst>
      </pc:sldChg>
      <pc:sldChg chg="modSp modNotesTx">
        <pc:chgData name="Lynn Scarbath Berger" userId="b83b14b2-50a6-4968-8109-80c9abd2e56c" providerId="ADAL" clId="{06FD0AB0-9C10-4266-9F8C-E1CCA5C3FB32}" dt="2023-04-14T20:03:04.353" v="1783" actId="20577"/>
        <pc:sldMkLst>
          <pc:docMk/>
          <pc:sldMk cId="0" sldId="294"/>
        </pc:sldMkLst>
        <pc:graphicFrameChg chg="mod">
          <ac:chgData name="Lynn Scarbath Berger" userId="b83b14b2-50a6-4968-8109-80c9abd2e56c" providerId="ADAL" clId="{06FD0AB0-9C10-4266-9F8C-E1CCA5C3FB32}" dt="2023-04-14T20:00:09.147" v="1737" actId="255"/>
          <ac:graphicFrameMkLst>
            <pc:docMk/>
            <pc:sldMk cId="0" sldId="294"/>
            <ac:graphicFrameMk id="10" creationId="{C82BFEA9-223E-F71D-B6FE-4D578955A5E2}"/>
          </ac:graphicFrameMkLst>
        </pc:graphicFrameChg>
      </pc:sldChg>
      <pc:sldChg chg="modNotesTx">
        <pc:chgData name="Lynn Scarbath Berger" userId="b83b14b2-50a6-4968-8109-80c9abd2e56c" providerId="ADAL" clId="{06FD0AB0-9C10-4266-9F8C-E1CCA5C3FB32}" dt="2023-04-14T20:03:01.872" v="1782" actId="20577"/>
        <pc:sldMkLst>
          <pc:docMk/>
          <pc:sldMk cId="0" sldId="295"/>
        </pc:sldMkLst>
      </pc:sldChg>
      <pc:sldChg chg="modSp mod modNotesTx">
        <pc:chgData name="Lynn Scarbath Berger" userId="b83b14b2-50a6-4968-8109-80c9abd2e56c" providerId="ADAL" clId="{06FD0AB0-9C10-4266-9F8C-E1CCA5C3FB32}" dt="2023-04-14T20:02:57.916" v="1781" actId="20577"/>
        <pc:sldMkLst>
          <pc:docMk/>
          <pc:sldMk cId="0" sldId="296"/>
        </pc:sldMkLst>
        <pc:spChg chg="mod">
          <ac:chgData name="Lynn Scarbath Berger" userId="b83b14b2-50a6-4968-8109-80c9abd2e56c" providerId="ADAL" clId="{06FD0AB0-9C10-4266-9F8C-E1CCA5C3FB32}" dt="2023-04-14T19:59:39.606" v="1733" actId="255"/>
          <ac:spMkLst>
            <pc:docMk/>
            <pc:sldMk cId="0" sldId="296"/>
            <ac:spMk id="45060" creationId="{7B22A21F-DD5E-E710-6FDF-8B4FD12EDD00}"/>
          </ac:spMkLst>
        </pc:spChg>
      </pc:sldChg>
      <pc:sldChg chg="modSp mod modNotesTx">
        <pc:chgData name="Lynn Scarbath Berger" userId="b83b14b2-50a6-4968-8109-80c9abd2e56c" providerId="ADAL" clId="{06FD0AB0-9C10-4266-9F8C-E1CCA5C3FB32}" dt="2023-04-14T20:02:51.241" v="1780" actId="20577"/>
        <pc:sldMkLst>
          <pc:docMk/>
          <pc:sldMk cId="0" sldId="297"/>
        </pc:sldMkLst>
        <pc:spChg chg="mod">
          <ac:chgData name="Lynn Scarbath Berger" userId="b83b14b2-50a6-4968-8109-80c9abd2e56c" providerId="ADAL" clId="{06FD0AB0-9C10-4266-9F8C-E1CCA5C3FB32}" dt="2023-04-14T19:59:28.589" v="1732" actId="14100"/>
          <ac:spMkLst>
            <pc:docMk/>
            <pc:sldMk cId="0" sldId="297"/>
            <ac:spMk id="47106" creationId="{35EE9398-5328-BB47-B4D5-E35C3226D487}"/>
          </ac:spMkLst>
        </pc:spChg>
      </pc:sldChg>
      <pc:sldChg chg="modSp mod modNotesTx">
        <pc:chgData name="Lynn Scarbath Berger" userId="b83b14b2-50a6-4968-8109-80c9abd2e56c" providerId="ADAL" clId="{06FD0AB0-9C10-4266-9F8C-E1CCA5C3FB32}" dt="2023-04-14T20:02:47.226" v="1779" actId="20577"/>
        <pc:sldMkLst>
          <pc:docMk/>
          <pc:sldMk cId="0" sldId="302"/>
        </pc:sldMkLst>
        <pc:spChg chg="mod">
          <ac:chgData name="Lynn Scarbath Berger" userId="b83b14b2-50a6-4968-8109-80c9abd2e56c" providerId="ADAL" clId="{06FD0AB0-9C10-4266-9F8C-E1CCA5C3FB32}" dt="2023-04-14T19:59:18.880" v="1730" actId="255"/>
          <ac:spMkLst>
            <pc:docMk/>
            <pc:sldMk cId="0" sldId="302"/>
            <ac:spMk id="57348" creationId="{FD1BE355-9351-46BA-02B2-A7DF524798D1}"/>
          </ac:spMkLst>
        </pc:spChg>
      </pc:sldChg>
      <pc:sldChg chg="modSp mod modNotesTx">
        <pc:chgData name="Lynn Scarbath Berger" userId="b83b14b2-50a6-4968-8109-80c9abd2e56c" providerId="ADAL" clId="{06FD0AB0-9C10-4266-9F8C-E1CCA5C3FB32}" dt="2023-04-14T20:02:44.985" v="1778" actId="20577"/>
        <pc:sldMkLst>
          <pc:docMk/>
          <pc:sldMk cId="0" sldId="303"/>
        </pc:sldMkLst>
        <pc:spChg chg="mod">
          <ac:chgData name="Lynn Scarbath Berger" userId="b83b14b2-50a6-4968-8109-80c9abd2e56c" providerId="ADAL" clId="{06FD0AB0-9C10-4266-9F8C-E1CCA5C3FB32}" dt="2023-04-14T20:00:36.065" v="1743" actId="6549"/>
          <ac:spMkLst>
            <pc:docMk/>
            <pc:sldMk cId="0" sldId="303"/>
            <ac:spMk id="59394" creationId="{5C12C57D-190C-4404-28D8-705150E02478}"/>
          </ac:spMkLst>
        </pc:spChg>
      </pc:sldChg>
      <pc:sldChg chg="del">
        <pc:chgData name="Lynn Scarbath Berger" userId="b83b14b2-50a6-4968-8109-80c9abd2e56c" providerId="ADAL" clId="{06FD0AB0-9C10-4266-9F8C-E1CCA5C3FB32}" dt="2023-04-10T01:23:35.859" v="171" actId="47"/>
        <pc:sldMkLst>
          <pc:docMk/>
          <pc:sldMk cId="1159943030" sldId="307"/>
        </pc:sldMkLst>
      </pc:sldChg>
      <pc:sldChg chg="del">
        <pc:chgData name="Lynn Scarbath Berger" userId="b83b14b2-50a6-4968-8109-80c9abd2e56c" providerId="ADAL" clId="{06FD0AB0-9C10-4266-9F8C-E1CCA5C3FB32}" dt="2023-04-14T18:55:43.358" v="1635" actId="2696"/>
        <pc:sldMkLst>
          <pc:docMk/>
          <pc:sldMk cId="0" sldId="309"/>
        </pc:sldMkLst>
      </pc:sldChg>
      <pc:sldChg chg="del">
        <pc:chgData name="Lynn Scarbath Berger" userId="b83b14b2-50a6-4968-8109-80c9abd2e56c" providerId="ADAL" clId="{06FD0AB0-9C10-4266-9F8C-E1CCA5C3FB32}" dt="2023-04-14T18:50:32.878" v="1455" actId="2696"/>
        <pc:sldMkLst>
          <pc:docMk/>
          <pc:sldMk cId="0" sldId="312"/>
        </pc:sldMkLst>
      </pc:sldChg>
      <pc:sldChg chg="modNotesTx">
        <pc:chgData name="Lynn Scarbath Berger" userId="b83b14b2-50a6-4968-8109-80c9abd2e56c" providerId="ADAL" clId="{06FD0AB0-9C10-4266-9F8C-E1CCA5C3FB32}" dt="2023-04-14T20:04:24.028" v="1791" actId="20577"/>
        <pc:sldMkLst>
          <pc:docMk/>
          <pc:sldMk cId="3530176764" sldId="326"/>
        </pc:sldMkLst>
      </pc:sldChg>
      <pc:sldChg chg="modSp mod modNotesTx">
        <pc:chgData name="Lynn Scarbath Berger" userId="b83b14b2-50a6-4968-8109-80c9abd2e56c" providerId="ADAL" clId="{06FD0AB0-9C10-4266-9F8C-E1CCA5C3FB32}" dt="2023-04-14T20:06:26.886" v="1821" actId="20577"/>
        <pc:sldMkLst>
          <pc:docMk/>
          <pc:sldMk cId="0" sldId="334"/>
        </pc:sldMkLst>
        <pc:spChg chg="mod">
          <ac:chgData name="Lynn Scarbath Berger" userId="b83b14b2-50a6-4968-8109-80c9abd2e56c" providerId="ADAL" clId="{06FD0AB0-9C10-4266-9F8C-E1CCA5C3FB32}" dt="2023-04-14T18:50:11.049" v="1453" actId="1076"/>
          <ac:spMkLst>
            <pc:docMk/>
            <pc:sldMk cId="0" sldId="334"/>
            <ac:spMk id="47106" creationId="{F9032C38-A616-043D-0907-3B8797D818A8}"/>
          </ac:spMkLst>
        </pc:spChg>
        <pc:graphicFrameChg chg="mod">
          <ac:chgData name="Lynn Scarbath Berger" userId="b83b14b2-50a6-4968-8109-80c9abd2e56c" providerId="ADAL" clId="{06FD0AB0-9C10-4266-9F8C-E1CCA5C3FB32}" dt="2023-04-14T18:49:38.117" v="1449"/>
          <ac:graphicFrameMkLst>
            <pc:docMk/>
            <pc:sldMk cId="0" sldId="334"/>
            <ac:graphicFrameMk id="4" creationId="{12862529-4A31-BC18-5A38-3E3958DBDED8}"/>
          </ac:graphicFrameMkLst>
        </pc:graphicFrameChg>
      </pc:sldChg>
      <pc:sldChg chg="ord modNotesTx">
        <pc:chgData name="Lynn Scarbath Berger" userId="b83b14b2-50a6-4968-8109-80c9abd2e56c" providerId="ADAL" clId="{06FD0AB0-9C10-4266-9F8C-E1CCA5C3FB32}" dt="2023-04-14T20:02:37.617" v="1776" actId="20577"/>
        <pc:sldMkLst>
          <pc:docMk/>
          <pc:sldMk cId="4113273435" sldId="337"/>
        </pc:sldMkLst>
      </pc:sldChg>
      <pc:sldChg chg="ord modNotes modNotesTx">
        <pc:chgData name="Lynn Scarbath Berger" userId="b83b14b2-50a6-4968-8109-80c9abd2e56c" providerId="ADAL" clId="{06FD0AB0-9C10-4266-9F8C-E1CCA5C3FB32}" dt="2023-04-14T20:07:26.810" v="1826" actId="27636"/>
        <pc:sldMkLst>
          <pc:docMk/>
          <pc:sldMk cId="1723565198" sldId="344"/>
        </pc:sldMkLst>
      </pc:sldChg>
      <pc:sldChg chg="ord modNotesTx">
        <pc:chgData name="Lynn Scarbath Berger" userId="b83b14b2-50a6-4968-8109-80c9abd2e56c" providerId="ADAL" clId="{06FD0AB0-9C10-4266-9F8C-E1CCA5C3FB32}" dt="2023-04-14T20:05:13.360" v="1806"/>
        <pc:sldMkLst>
          <pc:docMk/>
          <pc:sldMk cId="1511213683" sldId="346"/>
        </pc:sldMkLst>
      </pc:sldChg>
      <pc:sldChg chg="modSp mod">
        <pc:chgData name="Lynn Scarbath Berger" userId="b83b14b2-50a6-4968-8109-80c9abd2e56c" providerId="ADAL" clId="{06FD0AB0-9C10-4266-9F8C-E1CCA5C3FB32}" dt="2023-04-14T20:22:01.579" v="2260"/>
        <pc:sldMkLst>
          <pc:docMk/>
          <pc:sldMk cId="2048678712" sldId="352"/>
        </pc:sldMkLst>
        <pc:spChg chg="mod">
          <ac:chgData name="Lynn Scarbath Berger" userId="b83b14b2-50a6-4968-8109-80c9abd2e56c" providerId="ADAL" clId="{06FD0AB0-9C10-4266-9F8C-E1CCA5C3FB32}" dt="2023-04-14T20:22:01.579" v="2260"/>
          <ac:spMkLst>
            <pc:docMk/>
            <pc:sldMk cId="2048678712" sldId="352"/>
            <ac:spMk id="2" creationId="{00000000-0000-0000-0000-000000000000}"/>
          </ac:spMkLst>
        </pc:spChg>
        <pc:spChg chg="mod">
          <ac:chgData name="Lynn Scarbath Berger" userId="b83b14b2-50a6-4968-8109-80c9abd2e56c" providerId="ADAL" clId="{06FD0AB0-9C10-4266-9F8C-E1CCA5C3FB32}" dt="2023-04-14T19:54:01.824" v="1663" actId="20577"/>
          <ac:spMkLst>
            <pc:docMk/>
            <pc:sldMk cId="2048678712" sldId="352"/>
            <ac:spMk id="3" creationId="{00000000-0000-0000-0000-000000000000}"/>
          </ac:spMkLst>
        </pc:spChg>
      </pc:sldChg>
      <pc:sldChg chg="modSp mod ord modNotes modNotesTx">
        <pc:chgData name="Lynn Scarbath Berger" userId="b83b14b2-50a6-4968-8109-80c9abd2e56c" providerId="ADAL" clId="{06FD0AB0-9C10-4266-9F8C-E1CCA5C3FB32}" dt="2023-04-14T20:07:26.796" v="1825" actId="27636"/>
        <pc:sldMkLst>
          <pc:docMk/>
          <pc:sldMk cId="3916500101" sldId="354"/>
        </pc:sldMkLst>
        <pc:spChg chg="mod">
          <ac:chgData name="Lynn Scarbath Berger" userId="b83b14b2-50a6-4968-8109-80c9abd2e56c" providerId="ADAL" clId="{06FD0AB0-9C10-4266-9F8C-E1CCA5C3FB32}" dt="2023-04-14T20:02:16.887" v="1773" actId="14100"/>
          <ac:spMkLst>
            <pc:docMk/>
            <pc:sldMk cId="3916500101" sldId="354"/>
            <ac:spMk id="34" creationId="{00000000-0000-0000-0000-000000000000}"/>
          </ac:spMkLst>
        </pc:spChg>
      </pc:sldChg>
      <pc:sldChg chg="del">
        <pc:chgData name="Lynn Scarbath Berger" userId="b83b14b2-50a6-4968-8109-80c9abd2e56c" providerId="ADAL" clId="{06FD0AB0-9C10-4266-9F8C-E1CCA5C3FB32}" dt="2023-04-14T18:49:54.309" v="1451" actId="2696"/>
        <pc:sldMkLst>
          <pc:docMk/>
          <pc:sldMk cId="1982563105" sldId="424"/>
        </pc:sldMkLst>
      </pc:sldChg>
      <pc:sldChg chg="del">
        <pc:chgData name="Lynn Scarbath Berger" userId="b83b14b2-50a6-4968-8109-80c9abd2e56c" providerId="ADAL" clId="{06FD0AB0-9C10-4266-9F8C-E1CCA5C3FB32}" dt="2023-04-14T18:55:53.278" v="1636" actId="2696"/>
        <pc:sldMkLst>
          <pc:docMk/>
          <pc:sldMk cId="0" sldId="468"/>
        </pc:sldMkLst>
      </pc:sldChg>
      <pc:sldChg chg="ord">
        <pc:chgData name="Lynn Scarbath Berger" userId="b83b14b2-50a6-4968-8109-80c9abd2e56c" providerId="ADAL" clId="{06FD0AB0-9C10-4266-9F8C-E1CCA5C3FB32}" dt="2023-04-14T19:01:25.872" v="1641"/>
        <pc:sldMkLst>
          <pc:docMk/>
          <pc:sldMk cId="638609083" sldId="507"/>
        </pc:sldMkLst>
      </pc:sldChg>
      <pc:sldChg chg="del">
        <pc:chgData name="Lynn Scarbath Berger" userId="b83b14b2-50a6-4968-8109-80c9abd2e56c" providerId="ADAL" clId="{06FD0AB0-9C10-4266-9F8C-E1CCA5C3FB32}" dt="2023-04-14T19:01:24.308" v="1639" actId="2696"/>
        <pc:sldMkLst>
          <pc:docMk/>
          <pc:sldMk cId="2079617302" sldId="510"/>
        </pc:sldMkLst>
      </pc:sldChg>
      <pc:sldChg chg="del">
        <pc:chgData name="Lynn Scarbath Berger" userId="b83b14b2-50a6-4968-8109-80c9abd2e56c" providerId="ADAL" clId="{06FD0AB0-9C10-4266-9F8C-E1CCA5C3FB32}" dt="2023-04-14T18:50:20.979" v="1454" actId="2696"/>
        <pc:sldMkLst>
          <pc:docMk/>
          <pc:sldMk cId="0" sldId="658"/>
        </pc:sldMkLst>
      </pc:sldChg>
      <pc:sldChg chg="del">
        <pc:chgData name="Lynn Scarbath Berger" userId="b83b14b2-50a6-4968-8109-80c9abd2e56c" providerId="ADAL" clId="{06FD0AB0-9C10-4266-9F8C-E1CCA5C3FB32}" dt="2023-04-10T01:24:09.070" v="176" actId="47"/>
        <pc:sldMkLst>
          <pc:docMk/>
          <pc:sldMk cId="0" sldId="685"/>
        </pc:sldMkLst>
      </pc:sldChg>
      <pc:sldChg chg="del">
        <pc:chgData name="Lynn Scarbath Berger" userId="b83b14b2-50a6-4968-8109-80c9abd2e56c" providerId="ADAL" clId="{06FD0AB0-9C10-4266-9F8C-E1CCA5C3FB32}" dt="2023-04-14T18:55:57.084" v="1637" actId="2696"/>
        <pc:sldMkLst>
          <pc:docMk/>
          <pc:sldMk cId="0" sldId="687"/>
        </pc:sldMkLst>
      </pc:sldChg>
      <pc:sldChg chg="del">
        <pc:chgData name="Lynn Scarbath Berger" userId="b83b14b2-50a6-4968-8109-80c9abd2e56c" providerId="ADAL" clId="{06FD0AB0-9C10-4266-9F8C-E1CCA5C3FB32}" dt="2023-04-10T01:25:48.531" v="179" actId="47"/>
        <pc:sldMkLst>
          <pc:docMk/>
          <pc:sldMk cId="0" sldId="692"/>
        </pc:sldMkLst>
      </pc:sldChg>
      <pc:sldChg chg="del">
        <pc:chgData name="Lynn Scarbath Berger" userId="b83b14b2-50a6-4968-8109-80c9abd2e56c" providerId="ADAL" clId="{06FD0AB0-9C10-4266-9F8C-E1CCA5C3FB32}" dt="2023-04-10T01:23:45.075" v="175" actId="47"/>
        <pc:sldMkLst>
          <pc:docMk/>
          <pc:sldMk cId="0" sldId="708"/>
        </pc:sldMkLst>
      </pc:sldChg>
      <pc:sldChg chg="del">
        <pc:chgData name="Lynn Scarbath Berger" userId="b83b14b2-50a6-4968-8109-80c9abd2e56c" providerId="ADAL" clId="{06FD0AB0-9C10-4266-9F8C-E1CCA5C3FB32}" dt="2023-04-14T18:56:00.552" v="1638" actId="2696"/>
        <pc:sldMkLst>
          <pc:docMk/>
          <pc:sldMk cId="0" sldId="709"/>
        </pc:sldMkLst>
      </pc:sldChg>
      <pc:sldChg chg="del ord">
        <pc:chgData name="Lynn Scarbath Berger" userId="b83b14b2-50a6-4968-8109-80c9abd2e56c" providerId="ADAL" clId="{06FD0AB0-9C10-4266-9F8C-E1CCA5C3FB32}" dt="2023-04-14T20:05:30.563" v="1808" actId="2696"/>
        <pc:sldMkLst>
          <pc:docMk/>
          <pc:sldMk cId="0" sldId="712"/>
        </pc:sldMkLst>
      </pc:sldChg>
      <pc:sldChg chg="del">
        <pc:chgData name="Lynn Scarbath Berger" userId="b83b14b2-50a6-4968-8109-80c9abd2e56c" providerId="ADAL" clId="{06FD0AB0-9C10-4266-9F8C-E1CCA5C3FB32}" dt="2023-04-10T01:23:25.759" v="169" actId="47"/>
        <pc:sldMkLst>
          <pc:docMk/>
          <pc:sldMk cId="2739100463" sldId="726"/>
        </pc:sldMkLst>
      </pc:sldChg>
      <pc:sldChg chg="del">
        <pc:chgData name="Lynn Scarbath Berger" userId="b83b14b2-50a6-4968-8109-80c9abd2e56c" providerId="ADAL" clId="{06FD0AB0-9C10-4266-9F8C-E1CCA5C3FB32}" dt="2023-04-10T01:23:26.863" v="170" actId="47"/>
        <pc:sldMkLst>
          <pc:docMk/>
          <pc:sldMk cId="1208960984" sldId="727"/>
        </pc:sldMkLst>
      </pc:sldChg>
      <pc:sldChg chg="del">
        <pc:chgData name="Lynn Scarbath Berger" userId="b83b14b2-50a6-4968-8109-80c9abd2e56c" providerId="ADAL" clId="{06FD0AB0-9C10-4266-9F8C-E1CCA5C3FB32}" dt="2023-04-10T01:25:52.194" v="182" actId="47"/>
        <pc:sldMkLst>
          <pc:docMk/>
          <pc:sldMk cId="0" sldId="753"/>
        </pc:sldMkLst>
      </pc:sldChg>
      <pc:sldChg chg="del">
        <pc:chgData name="Lynn Scarbath Berger" userId="b83b14b2-50a6-4968-8109-80c9abd2e56c" providerId="ADAL" clId="{06FD0AB0-9C10-4266-9F8C-E1CCA5C3FB32}" dt="2023-04-10T01:26:07.523" v="183" actId="47"/>
        <pc:sldMkLst>
          <pc:docMk/>
          <pc:sldMk cId="0" sldId="755"/>
        </pc:sldMkLst>
      </pc:sldChg>
      <pc:sldChg chg="del">
        <pc:chgData name="Lynn Scarbath Berger" userId="b83b14b2-50a6-4968-8109-80c9abd2e56c" providerId="ADAL" clId="{06FD0AB0-9C10-4266-9F8C-E1CCA5C3FB32}" dt="2023-04-10T01:25:52.115" v="181" actId="47"/>
        <pc:sldMkLst>
          <pc:docMk/>
          <pc:sldMk cId="0" sldId="756"/>
        </pc:sldMkLst>
      </pc:sldChg>
      <pc:sldChg chg="del">
        <pc:chgData name="Lynn Scarbath Berger" userId="b83b14b2-50a6-4968-8109-80c9abd2e56c" providerId="ADAL" clId="{06FD0AB0-9C10-4266-9F8C-E1CCA5C3FB32}" dt="2023-04-10T01:24:25.170" v="177" actId="47"/>
        <pc:sldMkLst>
          <pc:docMk/>
          <pc:sldMk cId="0" sldId="759"/>
        </pc:sldMkLst>
      </pc:sldChg>
      <pc:sldChg chg="del">
        <pc:chgData name="Lynn Scarbath Berger" userId="b83b14b2-50a6-4968-8109-80c9abd2e56c" providerId="ADAL" clId="{06FD0AB0-9C10-4266-9F8C-E1CCA5C3FB32}" dt="2023-04-10T01:23:40.010" v="173" actId="47"/>
        <pc:sldMkLst>
          <pc:docMk/>
          <pc:sldMk cId="0" sldId="760"/>
        </pc:sldMkLst>
      </pc:sldChg>
      <pc:sldChg chg="del">
        <pc:chgData name="Lynn Scarbath Berger" userId="b83b14b2-50a6-4968-8109-80c9abd2e56c" providerId="ADAL" clId="{06FD0AB0-9C10-4266-9F8C-E1CCA5C3FB32}" dt="2023-04-10T01:23:41.403" v="174" actId="47"/>
        <pc:sldMkLst>
          <pc:docMk/>
          <pc:sldMk cId="0" sldId="761"/>
        </pc:sldMkLst>
      </pc:sldChg>
      <pc:sldChg chg="del">
        <pc:chgData name="Lynn Scarbath Berger" userId="b83b14b2-50a6-4968-8109-80c9abd2e56c" providerId="ADAL" clId="{06FD0AB0-9C10-4266-9F8C-E1CCA5C3FB32}" dt="2023-04-10T01:23:37.035" v="172" actId="47"/>
        <pc:sldMkLst>
          <pc:docMk/>
          <pc:sldMk cId="1118995986" sldId="764"/>
        </pc:sldMkLst>
      </pc:sldChg>
      <pc:sldChg chg="del">
        <pc:chgData name="Lynn Scarbath Berger" userId="b83b14b2-50a6-4968-8109-80c9abd2e56c" providerId="ADAL" clId="{06FD0AB0-9C10-4266-9F8C-E1CCA5C3FB32}" dt="2023-04-10T01:24:30.771" v="178" actId="47"/>
        <pc:sldMkLst>
          <pc:docMk/>
          <pc:sldMk cId="3936632778" sldId="765"/>
        </pc:sldMkLst>
      </pc:sldChg>
      <pc:sldChg chg="del">
        <pc:chgData name="Lynn Scarbath Berger" userId="b83b14b2-50a6-4968-8109-80c9abd2e56c" providerId="ADAL" clId="{06FD0AB0-9C10-4266-9F8C-E1CCA5C3FB32}" dt="2023-04-10T01:26:10.117" v="184" actId="47"/>
        <pc:sldMkLst>
          <pc:docMk/>
          <pc:sldMk cId="3094476233" sldId="766"/>
        </pc:sldMkLst>
      </pc:sldChg>
      <pc:sldChg chg="del ord">
        <pc:chgData name="Lynn Scarbath Berger" userId="b83b14b2-50a6-4968-8109-80c9abd2e56c" providerId="ADAL" clId="{06FD0AB0-9C10-4266-9F8C-E1CCA5C3FB32}" dt="2023-04-14T20:05:22.282" v="1807" actId="2696"/>
        <pc:sldMkLst>
          <pc:docMk/>
          <pc:sldMk cId="2886543892" sldId="767"/>
        </pc:sldMkLst>
      </pc:sldChg>
      <pc:sldChg chg="del">
        <pc:chgData name="Lynn Scarbath Berger" userId="b83b14b2-50a6-4968-8109-80c9abd2e56c" providerId="ADAL" clId="{06FD0AB0-9C10-4266-9F8C-E1CCA5C3FB32}" dt="2023-04-14T18:49:50.926" v="1450" actId="2696"/>
        <pc:sldMkLst>
          <pc:docMk/>
          <pc:sldMk cId="3000285993" sldId="770"/>
        </pc:sldMkLst>
      </pc:sldChg>
      <pc:sldChg chg="ord">
        <pc:chgData name="Lynn Scarbath Berger" userId="b83b14b2-50a6-4968-8109-80c9abd2e56c" providerId="ADAL" clId="{06FD0AB0-9C10-4266-9F8C-E1CCA5C3FB32}" dt="2023-04-14T20:06:43.772" v="1823"/>
        <pc:sldMkLst>
          <pc:docMk/>
          <pc:sldMk cId="3206985226" sldId="773"/>
        </pc:sldMkLst>
      </pc:sldChg>
      <pc:sldChg chg="addSp delSp modSp mod modAnim">
        <pc:chgData name="Lynn Scarbath Berger" userId="b83b14b2-50a6-4968-8109-80c9abd2e56c" providerId="ADAL" clId="{06FD0AB0-9C10-4266-9F8C-E1CCA5C3FB32}" dt="2023-04-14T20:26:26.286" v="2297" actId="1076"/>
        <pc:sldMkLst>
          <pc:docMk/>
          <pc:sldMk cId="1907483598" sldId="774"/>
        </pc:sldMkLst>
        <pc:spChg chg="mod">
          <ac:chgData name="Lynn Scarbath Berger" userId="b83b14b2-50a6-4968-8109-80c9abd2e56c" providerId="ADAL" clId="{06FD0AB0-9C10-4266-9F8C-E1CCA5C3FB32}" dt="2023-04-14T15:01:13.330" v="237" actId="20577"/>
          <ac:spMkLst>
            <pc:docMk/>
            <pc:sldMk cId="1907483598" sldId="774"/>
            <ac:spMk id="2" creationId="{CEA8D83E-B9DA-831A-5ABD-0CF44A06BF02}"/>
          </ac:spMkLst>
        </pc:spChg>
        <pc:spChg chg="mod">
          <ac:chgData name="Lynn Scarbath Berger" userId="b83b14b2-50a6-4968-8109-80c9abd2e56c" providerId="ADAL" clId="{06FD0AB0-9C10-4266-9F8C-E1CCA5C3FB32}" dt="2023-04-14T20:26:26.286" v="2297" actId="1076"/>
          <ac:spMkLst>
            <pc:docMk/>
            <pc:sldMk cId="1907483598" sldId="774"/>
            <ac:spMk id="3" creationId="{FB2B0271-74DE-64D6-C460-2CF29B516F82}"/>
          </ac:spMkLst>
        </pc:spChg>
        <pc:spChg chg="add del mod">
          <ac:chgData name="Lynn Scarbath Berger" userId="b83b14b2-50a6-4968-8109-80c9abd2e56c" providerId="ADAL" clId="{06FD0AB0-9C10-4266-9F8C-E1CCA5C3FB32}" dt="2023-04-14T15:10:23.020" v="258" actId="21"/>
          <ac:spMkLst>
            <pc:docMk/>
            <pc:sldMk cId="1907483598" sldId="774"/>
            <ac:spMk id="6" creationId="{E60FC6AA-066B-273D-4AF7-69FEC4E489A3}"/>
          </ac:spMkLst>
        </pc:spChg>
        <pc:spChg chg="add del mod">
          <ac:chgData name="Lynn Scarbath Berger" userId="b83b14b2-50a6-4968-8109-80c9abd2e56c" providerId="ADAL" clId="{06FD0AB0-9C10-4266-9F8C-E1CCA5C3FB32}" dt="2023-04-14T20:24:37.052" v="2268" actId="21"/>
          <ac:spMkLst>
            <pc:docMk/>
            <pc:sldMk cId="1907483598" sldId="774"/>
            <ac:spMk id="7" creationId="{75C668B9-9EEA-92CA-2F01-50D5646A0B17}"/>
          </ac:spMkLst>
        </pc:spChg>
        <pc:picChg chg="add del mod modCrop">
          <ac:chgData name="Lynn Scarbath Berger" userId="b83b14b2-50a6-4968-8109-80c9abd2e56c" providerId="ADAL" clId="{06FD0AB0-9C10-4266-9F8C-E1CCA5C3FB32}" dt="2023-04-14T20:23:01.533" v="2261" actId="478"/>
          <ac:picMkLst>
            <pc:docMk/>
            <pc:sldMk cId="1907483598" sldId="774"/>
            <ac:picMk id="5" creationId="{041911C5-8DCE-8BB3-1507-9E317F80555C}"/>
          </ac:picMkLst>
        </pc:picChg>
        <pc:picChg chg="add mod modCrop">
          <ac:chgData name="Lynn Scarbath Berger" userId="b83b14b2-50a6-4968-8109-80c9abd2e56c" providerId="ADAL" clId="{06FD0AB0-9C10-4266-9F8C-E1CCA5C3FB32}" dt="2023-04-14T20:25:07.905" v="2275" actId="1076"/>
          <ac:picMkLst>
            <pc:docMk/>
            <pc:sldMk cId="1907483598" sldId="774"/>
            <ac:picMk id="6" creationId="{F9C35F0C-EE5B-443D-F068-EAA677998294}"/>
          </ac:picMkLst>
        </pc:picChg>
      </pc:sldChg>
      <pc:sldChg chg="addSp delSp modSp mod modClrScheme modAnim chgLayout">
        <pc:chgData name="Lynn Scarbath Berger" userId="b83b14b2-50a6-4968-8109-80c9abd2e56c" providerId="ADAL" clId="{06FD0AB0-9C10-4266-9F8C-E1CCA5C3FB32}" dt="2023-04-14T20:26:17.981" v="2296" actId="21"/>
        <pc:sldMkLst>
          <pc:docMk/>
          <pc:sldMk cId="201492339" sldId="775"/>
        </pc:sldMkLst>
        <pc:spChg chg="mod">
          <ac:chgData name="Lynn Scarbath Berger" userId="b83b14b2-50a6-4968-8109-80c9abd2e56c" providerId="ADAL" clId="{06FD0AB0-9C10-4266-9F8C-E1CCA5C3FB32}" dt="2023-04-14T15:44:24.844" v="778" actId="12"/>
          <ac:spMkLst>
            <pc:docMk/>
            <pc:sldMk cId="201492339" sldId="775"/>
            <ac:spMk id="2" creationId="{80A5E900-949A-6D9A-E68C-9004C78B85EC}"/>
          </ac:spMkLst>
        </pc:spChg>
        <pc:spChg chg="add del mod">
          <ac:chgData name="Lynn Scarbath Berger" userId="b83b14b2-50a6-4968-8109-80c9abd2e56c" providerId="ADAL" clId="{06FD0AB0-9C10-4266-9F8C-E1CCA5C3FB32}" dt="2023-04-14T20:26:17.981" v="2296" actId="21"/>
          <ac:spMkLst>
            <pc:docMk/>
            <pc:sldMk cId="201492339" sldId="775"/>
            <ac:spMk id="3" creationId="{0CAEBBD9-56B5-482C-2A41-951DA60F424B}"/>
          </ac:spMkLst>
        </pc:spChg>
        <pc:spChg chg="add del mod">
          <ac:chgData name="Lynn Scarbath Berger" userId="b83b14b2-50a6-4968-8109-80c9abd2e56c" providerId="ADAL" clId="{06FD0AB0-9C10-4266-9F8C-E1CCA5C3FB32}" dt="2023-04-14T15:32:01.049" v="498" actId="26606"/>
          <ac:spMkLst>
            <pc:docMk/>
            <pc:sldMk cId="201492339" sldId="775"/>
            <ac:spMk id="9" creationId="{04DB5B9D-DEE9-6A72-2D8E-CA50B2CCD232}"/>
          </ac:spMkLst>
        </pc:spChg>
        <pc:picChg chg="add del mod">
          <ac:chgData name="Lynn Scarbath Berger" userId="b83b14b2-50a6-4968-8109-80c9abd2e56c" providerId="ADAL" clId="{06FD0AB0-9C10-4266-9F8C-E1CCA5C3FB32}" dt="2023-04-14T20:25:15.120" v="2276" actId="478"/>
          <ac:picMkLst>
            <pc:docMk/>
            <pc:sldMk cId="201492339" sldId="775"/>
            <ac:picMk id="4" creationId="{CF7AA5AF-D126-9933-F3E5-48252CD24B8C}"/>
          </ac:picMkLst>
        </pc:picChg>
        <pc:picChg chg="add mod">
          <ac:chgData name="Lynn Scarbath Berger" userId="b83b14b2-50a6-4968-8109-80c9abd2e56c" providerId="ADAL" clId="{06FD0AB0-9C10-4266-9F8C-E1CCA5C3FB32}" dt="2023-04-14T20:25:16.873" v="2277"/>
          <ac:picMkLst>
            <pc:docMk/>
            <pc:sldMk cId="201492339" sldId="775"/>
            <ac:picMk id="5" creationId="{71EE192F-8C1B-4D0A-6D8B-91D8390621AF}"/>
          </ac:picMkLst>
        </pc:picChg>
      </pc:sldChg>
      <pc:sldChg chg="addSp delSp modSp new mod modTransition modAnim">
        <pc:chgData name="Lynn Scarbath Berger" userId="b83b14b2-50a6-4968-8109-80c9abd2e56c" providerId="ADAL" clId="{06FD0AB0-9C10-4266-9F8C-E1CCA5C3FB32}" dt="2023-04-14T20:26:13.138" v="2295" actId="21"/>
        <pc:sldMkLst>
          <pc:docMk/>
          <pc:sldMk cId="600426986" sldId="776"/>
        </pc:sldMkLst>
        <pc:spChg chg="mod">
          <ac:chgData name="Lynn Scarbath Berger" userId="b83b14b2-50a6-4968-8109-80c9abd2e56c" providerId="ADAL" clId="{06FD0AB0-9C10-4266-9F8C-E1CCA5C3FB32}" dt="2023-04-14T18:10:35.839" v="937" actId="20577"/>
          <ac:spMkLst>
            <pc:docMk/>
            <pc:sldMk cId="600426986" sldId="776"/>
            <ac:spMk id="2" creationId="{2EF852CF-C075-1B24-47E3-CB57D469690E}"/>
          </ac:spMkLst>
        </pc:spChg>
        <pc:spChg chg="del">
          <ac:chgData name="Lynn Scarbath Berger" userId="b83b14b2-50a6-4968-8109-80c9abd2e56c" providerId="ADAL" clId="{06FD0AB0-9C10-4266-9F8C-E1CCA5C3FB32}" dt="2023-04-14T20:26:13.138" v="2295" actId="21"/>
          <ac:spMkLst>
            <pc:docMk/>
            <pc:sldMk cId="600426986" sldId="776"/>
            <ac:spMk id="3" creationId="{1631AE95-D9B4-055E-A8BB-C2C0B8F0A006}"/>
          </ac:spMkLst>
        </pc:spChg>
        <pc:picChg chg="add del mod">
          <ac:chgData name="Lynn Scarbath Berger" userId="b83b14b2-50a6-4968-8109-80c9abd2e56c" providerId="ADAL" clId="{06FD0AB0-9C10-4266-9F8C-E1CCA5C3FB32}" dt="2023-04-14T20:25:20.820" v="2278" actId="478"/>
          <ac:picMkLst>
            <pc:docMk/>
            <pc:sldMk cId="600426986" sldId="776"/>
            <ac:picMk id="4" creationId="{FC42CD27-19A5-C5D0-2620-1D2DD20088D6}"/>
          </ac:picMkLst>
        </pc:picChg>
        <pc:picChg chg="add mod">
          <ac:chgData name="Lynn Scarbath Berger" userId="b83b14b2-50a6-4968-8109-80c9abd2e56c" providerId="ADAL" clId="{06FD0AB0-9C10-4266-9F8C-E1CCA5C3FB32}" dt="2023-04-14T20:25:22.285" v="2279"/>
          <ac:picMkLst>
            <pc:docMk/>
            <pc:sldMk cId="600426986" sldId="776"/>
            <ac:picMk id="5" creationId="{0A6BB0EF-37EB-ECA7-FDE1-73EB41820206}"/>
          </ac:picMkLst>
        </pc:picChg>
      </pc:sldChg>
      <pc:sldChg chg="addSp delSp modSp new mod modTransition modAnim">
        <pc:chgData name="Lynn Scarbath Berger" userId="b83b14b2-50a6-4968-8109-80c9abd2e56c" providerId="ADAL" clId="{06FD0AB0-9C10-4266-9F8C-E1CCA5C3FB32}" dt="2023-04-14T20:26:08.196" v="2294" actId="21"/>
        <pc:sldMkLst>
          <pc:docMk/>
          <pc:sldMk cId="2285788124" sldId="777"/>
        </pc:sldMkLst>
        <pc:spChg chg="mod">
          <ac:chgData name="Lynn Scarbath Berger" userId="b83b14b2-50a6-4968-8109-80c9abd2e56c" providerId="ADAL" clId="{06FD0AB0-9C10-4266-9F8C-E1CCA5C3FB32}" dt="2023-04-14T18:09:14.303" v="927" actId="20577"/>
          <ac:spMkLst>
            <pc:docMk/>
            <pc:sldMk cId="2285788124" sldId="777"/>
            <ac:spMk id="2" creationId="{AA1B2E4F-CF85-8F82-061C-004FE41BDB86}"/>
          </ac:spMkLst>
        </pc:spChg>
        <pc:spChg chg="del">
          <ac:chgData name="Lynn Scarbath Berger" userId="b83b14b2-50a6-4968-8109-80c9abd2e56c" providerId="ADAL" clId="{06FD0AB0-9C10-4266-9F8C-E1CCA5C3FB32}" dt="2023-04-14T20:26:08.196" v="2294" actId="21"/>
          <ac:spMkLst>
            <pc:docMk/>
            <pc:sldMk cId="2285788124" sldId="777"/>
            <ac:spMk id="3" creationId="{113F3F6F-F7E9-9D20-6638-85A59BC0B1EF}"/>
          </ac:spMkLst>
        </pc:spChg>
        <pc:picChg chg="add del mod">
          <ac:chgData name="Lynn Scarbath Berger" userId="b83b14b2-50a6-4968-8109-80c9abd2e56c" providerId="ADAL" clId="{06FD0AB0-9C10-4266-9F8C-E1CCA5C3FB32}" dt="2023-04-14T20:25:25.669" v="2280" actId="478"/>
          <ac:picMkLst>
            <pc:docMk/>
            <pc:sldMk cId="2285788124" sldId="777"/>
            <ac:picMk id="4" creationId="{15A43CE5-30AE-AD46-5253-46D3B052049C}"/>
          </ac:picMkLst>
        </pc:picChg>
        <pc:picChg chg="add mod modCrop">
          <ac:chgData name="Lynn Scarbath Berger" userId="b83b14b2-50a6-4968-8109-80c9abd2e56c" providerId="ADAL" clId="{06FD0AB0-9C10-4266-9F8C-E1CCA5C3FB32}" dt="2023-04-14T18:09:24.323" v="929" actId="1076"/>
          <ac:picMkLst>
            <pc:docMk/>
            <pc:sldMk cId="2285788124" sldId="777"/>
            <ac:picMk id="5" creationId="{E09AF551-A60B-75B6-4743-CC7FC799B30E}"/>
          </ac:picMkLst>
        </pc:picChg>
        <pc:picChg chg="add mod">
          <ac:chgData name="Lynn Scarbath Berger" userId="b83b14b2-50a6-4968-8109-80c9abd2e56c" providerId="ADAL" clId="{06FD0AB0-9C10-4266-9F8C-E1CCA5C3FB32}" dt="2023-04-14T20:25:27.339" v="2281"/>
          <ac:picMkLst>
            <pc:docMk/>
            <pc:sldMk cId="2285788124" sldId="777"/>
            <ac:picMk id="6" creationId="{AD35C21C-BAA8-7009-07EF-5D796E01F517}"/>
          </ac:picMkLst>
        </pc:picChg>
      </pc:sldChg>
      <pc:sldChg chg="addSp delSp modSp new mod modTransition modAnim">
        <pc:chgData name="Lynn Scarbath Berger" userId="b83b14b2-50a6-4968-8109-80c9abd2e56c" providerId="ADAL" clId="{06FD0AB0-9C10-4266-9F8C-E1CCA5C3FB32}" dt="2023-04-14T20:26:03.966" v="2293" actId="21"/>
        <pc:sldMkLst>
          <pc:docMk/>
          <pc:sldMk cId="1147985561" sldId="778"/>
        </pc:sldMkLst>
        <pc:spChg chg="mod">
          <ac:chgData name="Lynn Scarbath Berger" userId="b83b14b2-50a6-4968-8109-80c9abd2e56c" providerId="ADAL" clId="{06FD0AB0-9C10-4266-9F8C-E1CCA5C3FB32}" dt="2023-04-14T18:21:48.983" v="1016" actId="20577"/>
          <ac:spMkLst>
            <pc:docMk/>
            <pc:sldMk cId="1147985561" sldId="778"/>
            <ac:spMk id="2" creationId="{5B83D5C8-7B51-319C-9D95-24A34C3C82C2}"/>
          </ac:spMkLst>
        </pc:spChg>
        <pc:spChg chg="del">
          <ac:chgData name="Lynn Scarbath Berger" userId="b83b14b2-50a6-4968-8109-80c9abd2e56c" providerId="ADAL" clId="{06FD0AB0-9C10-4266-9F8C-E1CCA5C3FB32}" dt="2023-04-14T20:26:03.966" v="2293" actId="21"/>
          <ac:spMkLst>
            <pc:docMk/>
            <pc:sldMk cId="1147985561" sldId="778"/>
            <ac:spMk id="3" creationId="{1650F432-8698-581A-050F-20CFACC6E652}"/>
          </ac:spMkLst>
        </pc:spChg>
        <pc:picChg chg="add del mod">
          <ac:chgData name="Lynn Scarbath Berger" userId="b83b14b2-50a6-4968-8109-80c9abd2e56c" providerId="ADAL" clId="{06FD0AB0-9C10-4266-9F8C-E1CCA5C3FB32}" dt="2023-04-14T20:25:30.290" v="2282" actId="478"/>
          <ac:picMkLst>
            <pc:docMk/>
            <pc:sldMk cId="1147985561" sldId="778"/>
            <ac:picMk id="4" creationId="{4456E8E2-BEA1-603E-63BB-AB4B7E9B3C6E}"/>
          </ac:picMkLst>
        </pc:picChg>
        <pc:picChg chg="add mod modCrop">
          <ac:chgData name="Lynn Scarbath Berger" userId="b83b14b2-50a6-4968-8109-80c9abd2e56c" providerId="ADAL" clId="{06FD0AB0-9C10-4266-9F8C-E1CCA5C3FB32}" dt="2023-04-14T18:50:42.832" v="1456" actId="1076"/>
          <ac:picMkLst>
            <pc:docMk/>
            <pc:sldMk cId="1147985561" sldId="778"/>
            <ac:picMk id="5" creationId="{6DD13F7C-2A8E-8910-9403-BAFF3B18C745}"/>
          </ac:picMkLst>
        </pc:picChg>
        <pc:picChg chg="add mod">
          <ac:chgData name="Lynn Scarbath Berger" userId="b83b14b2-50a6-4968-8109-80c9abd2e56c" providerId="ADAL" clId="{06FD0AB0-9C10-4266-9F8C-E1CCA5C3FB32}" dt="2023-04-14T20:25:31.852" v="2283"/>
          <ac:picMkLst>
            <pc:docMk/>
            <pc:sldMk cId="1147985561" sldId="778"/>
            <ac:picMk id="6" creationId="{092EA3DB-573F-771F-119C-DF748B2E00CA}"/>
          </ac:picMkLst>
        </pc:picChg>
      </pc:sldChg>
      <pc:sldChg chg="add del ord">
        <pc:chgData name="Lynn Scarbath Berger" userId="b83b14b2-50a6-4968-8109-80c9abd2e56c" providerId="ADAL" clId="{06FD0AB0-9C10-4266-9F8C-E1CCA5C3FB32}" dt="2023-04-14T18:10:23.466" v="936" actId="2696"/>
        <pc:sldMkLst>
          <pc:docMk/>
          <pc:sldMk cId="719288812" sldId="779"/>
        </pc:sldMkLst>
      </pc:sldChg>
      <pc:sldChg chg="addSp delSp modSp new mod modTransition modAnim">
        <pc:chgData name="Lynn Scarbath Berger" userId="b83b14b2-50a6-4968-8109-80c9abd2e56c" providerId="ADAL" clId="{06FD0AB0-9C10-4266-9F8C-E1CCA5C3FB32}" dt="2023-04-14T20:25:58.622" v="2292" actId="21"/>
        <pc:sldMkLst>
          <pc:docMk/>
          <pc:sldMk cId="4240741291" sldId="779"/>
        </pc:sldMkLst>
        <pc:spChg chg="mod">
          <ac:chgData name="Lynn Scarbath Berger" userId="b83b14b2-50a6-4968-8109-80c9abd2e56c" providerId="ADAL" clId="{06FD0AB0-9C10-4266-9F8C-E1CCA5C3FB32}" dt="2023-04-14T18:30:50.126" v="1425" actId="1076"/>
          <ac:spMkLst>
            <pc:docMk/>
            <pc:sldMk cId="4240741291" sldId="779"/>
            <ac:spMk id="2" creationId="{25DED478-2EDD-4E09-6358-BCE2E736095C}"/>
          </ac:spMkLst>
        </pc:spChg>
        <pc:spChg chg="del">
          <ac:chgData name="Lynn Scarbath Berger" userId="b83b14b2-50a6-4968-8109-80c9abd2e56c" providerId="ADAL" clId="{06FD0AB0-9C10-4266-9F8C-E1CCA5C3FB32}" dt="2023-04-14T20:25:58.622" v="2292" actId="21"/>
          <ac:spMkLst>
            <pc:docMk/>
            <pc:sldMk cId="4240741291" sldId="779"/>
            <ac:spMk id="3" creationId="{0F43F33E-1544-15F7-4AD3-3E1AF235DE77}"/>
          </ac:spMkLst>
        </pc:spChg>
        <pc:picChg chg="add del mod">
          <ac:chgData name="Lynn Scarbath Berger" userId="b83b14b2-50a6-4968-8109-80c9abd2e56c" providerId="ADAL" clId="{06FD0AB0-9C10-4266-9F8C-E1CCA5C3FB32}" dt="2023-04-14T20:25:35.465" v="2284" actId="478"/>
          <ac:picMkLst>
            <pc:docMk/>
            <pc:sldMk cId="4240741291" sldId="779"/>
            <ac:picMk id="4" creationId="{AD0AB3FD-125E-525C-6BF1-52DA55ECA7C9}"/>
          </ac:picMkLst>
        </pc:picChg>
        <pc:picChg chg="add mod">
          <ac:chgData name="Lynn Scarbath Berger" userId="b83b14b2-50a6-4968-8109-80c9abd2e56c" providerId="ADAL" clId="{06FD0AB0-9C10-4266-9F8C-E1CCA5C3FB32}" dt="2023-04-14T20:25:36.913" v="2285"/>
          <ac:picMkLst>
            <pc:docMk/>
            <pc:sldMk cId="4240741291" sldId="779"/>
            <ac:picMk id="5" creationId="{32224BA3-D159-CF52-6702-ABCC9B905667}"/>
          </ac:picMkLst>
        </pc:picChg>
      </pc:sldChg>
      <pc:sldChg chg="addSp delSp modSp new mod modTransition modAnim">
        <pc:chgData name="Lynn Scarbath Berger" userId="b83b14b2-50a6-4968-8109-80c9abd2e56c" providerId="ADAL" clId="{06FD0AB0-9C10-4266-9F8C-E1CCA5C3FB32}" dt="2023-04-14T20:25:54.170" v="2291" actId="21"/>
        <pc:sldMkLst>
          <pc:docMk/>
          <pc:sldMk cId="2649791123" sldId="780"/>
        </pc:sldMkLst>
        <pc:spChg chg="mod">
          <ac:chgData name="Lynn Scarbath Berger" userId="b83b14b2-50a6-4968-8109-80c9abd2e56c" providerId="ADAL" clId="{06FD0AB0-9C10-4266-9F8C-E1CCA5C3FB32}" dt="2023-04-14T18:54:01.351" v="1630" actId="20577"/>
          <ac:spMkLst>
            <pc:docMk/>
            <pc:sldMk cId="2649791123" sldId="780"/>
            <ac:spMk id="2" creationId="{E67B4A83-2E4F-21B2-EF30-7EEF505200B6}"/>
          </ac:spMkLst>
        </pc:spChg>
        <pc:spChg chg="del">
          <ac:chgData name="Lynn Scarbath Berger" userId="b83b14b2-50a6-4968-8109-80c9abd2e56c" providerId="ADAL" clId="{06FD0AB0-9C10-4266-9F8C-E1CCA5C3FB32}" dt="2023-04-14T20:25:54.170" v="2291" actId="21"/>
          <ac:spMkLst>
            <pc:docMk/>
            <pc:sldMk cId="2649791123" sldId="780"/>
            <ac:spMk id="3" creationId="{44D169A7-2C18-B5E7-CDB2-FD10A6DD048B}"/>
          </ac:spMkLst>
        </pc:spChg>
        <pc:graphicFrameChg chg="add mod">
          <ac:chgData name="Lynn Scarbath Berger" userId="b83b14b2-50a6-4968-8109-80c9abd2e56c" providerId="ADAL" clId="{06FD0AB0-9C10-4266-9F8C-E1CCA5C3FB32}" dt="2023-04-14T18:53:29.657" v="1612" actId="255"/>
          <ac:graphicFrameMkLst>
            <pc:docMk/>
            <pc:sldMk cId="2649791123" sldId="780"/>
            <ac:graphicFrameMk id="5" creationId="{7586F66C-13FF-0D0B-ADD7-EF4CA9727659}"/>
          </ac:graphicFrameMkLst>
        </pc:graphicFrameChg>
        <pc:graphicFrameChg chg="add mod">
          <ac:chgData name="Lynn Scarbath Berger" userId="b83b14b2-50a6-4968-8109-80c9abd2e56c" providerId="ADAL" clId="{06FD0AB0-9C10-4266-9F8C-E1CCA5C3FB32}" dt="2023-04-14T18:52:12.254" v="1559" actId="1076"/>
          <ac:graphicFrameMkLst>
            <pc:docMk/>
            <pc:sldMk cId="2649791123" sldId="780"/>
            <ac:graphicFrameMk id="6" creationId="{73617A47-AC8A-B312-9E49-36F8AF9747B3}"/>
          </ac:graphicFrameMkLst>
        </pc:graphicFrameChg>
        <pc:picChg chg="add del mod">
          <ac:chgData name="Lynn Scarbath Berger" userId="b83b14b2-50a6-4968-8109-80c9abd2e56c" providerId="ADAL" clId="{06FD0AB0-9C10-4266-9F8C-E1CCA5C3FB32}" dt="2023-04-14T20:25:39.193" v="2286" actId="478"/>
          <ac:picMkLst>
            <pc:docMk/>
            <pc:sldMk cId="2649791123" sldId="780"/>
            <ac:picMk id="4" creationId="{8F1BA6A0-C4A0-316D-76EC-B968BF108424}"/>
          </ac:picMkLst>
        </pc:picChg>
        <pc:picChg chg="add mod">
          <ac:chgData name="Lynn Scarbath Berger" userId="b83b14b2-50a6-4968-8109-80c9abd2e56c" providerId="ADAL" clId="{06FD0AB0-9C10-4266-9F8C-E1CCA5C3FB32}" dt="2023-04-14T20:25:40.829" v="2287"/>
          <ac:picMkLst>
            <pc:docMk/>
            <pc:sldMk cId="2649791123" sldId="780"/>
            <ac:picMk id="7" creationId="{68F23158-8A83-36E7-1E95-F6C0B5B48FAB}"/>
          </ac:picMkLst>
        </pc:picChg>
      </pc:sldChg>
      <pc:sldChg chg="addSp delSp modSp new mod modAnim">
        <pc:chgData name="Lynn Scarbath Berger" userId="b83b14b2-50a6-4968-8109-80c9abd2e56c" providerId="ADAL" clId="{06FD0AB0-9C10-4266-9F8C-E1CCA5C3FB32}" dt="2023-04-14T20:25:49.450" v="2290" actId="21"/>
        <pc:sldMkLst>
          <pc:docMk/>
          <pc:sldMk cId="1864776783" sldId="781"/>
        </pc:sldMkLst>
        <pc:spChg chg="mod">
          <ac:chgData name="Lynn Scarbath Berger" userId="b83b14b2-50a6-4968-8109-80c9abd2e56c" providerId="ADAL" clId="{06FD0AB0-9C10-4266-9F8C-E1CCA5C3FB32}" dt="2023-04-14T20:12:36.777" v="2061" actId="20577"/>
          <ac:spMkLst>
            <pc:docMk/>
            <pc:sldMk cId="1864776783" sldId="781"/>
            <ac:spMk id="2" creationId="{4F628DCF-C344-9DE8-D00C-E1AA649F484C}"/>
          </ac:spMkLst>
        </pc:spChg>
        <pc:spChg chg="del">
          <ac:chgData name="Lynn Scarbath Berger" userId="b83b14b2-50a6-4968-8109-80c9abd2e56c" providerId="ADAL" clId="{06FD0AB0-9C10-4266-9F8C-E1CCA5C3FB32}" dt="2023-04-14T20:25:49.450" v="2290" actId="21"/>
          <ac:spMkLst>
            <pc:docMk/>
            <pc:sldMk cId="1864776783" sldId="781"/>
            <ac:spMk id="3" creationId="{7CE67A8B-9681-3175-8B71-AE1CEC594899}"/>
          </ac:spMkLst>
        </pc:spChg>
        <pc:picChg chg="add del mod">
          <ac:chgData name="Lynn Scarbath Berger" userId="b83b14b2-50a6-4968-8109-80c9abd2e56c" providerId="ADAL" clId="{06FD0AB0-9C10-4266-9F8C-E1CCA5C3FB32}" dt="2023-04-14T20:25:43.834" v="2288" actId="478"/>
          <ac:picMkLst>
            <pc:docMk/>
            <pc:sldMk cId="1864776783" sldId="781"/>
            <ac:picMk id="4" creationId="{3B861DFB-0778-8B1A-0DFF-202C5EFCE392}"/>
          </ac:picMkLst>
        </pc:picChg>
        <pc:picChg chg="add mod">
          <ac:chgData name="Lynn Scarbath Berger" userId="b83b14b2-50a6-4968-8109-80c9abd2e56c" providerId="ADAL" clId="{06FD0AB0-9C10-4266-9F8C-E1CCA5C3FB32}" dt="2023-04-14T20:25:45.634" v="2289"/>
          <ac:picMkLst>
            <pc:docMk/>
            <pc:sldMk cId="1864776783" sldId="781"/>
            <ac:picMk id="5" creationId="{DF94812F-D35D-23A2-CB56-834D30435DDE}"/>
          </ac:picMkLst>
        </pc:picChg>
      </pc:sldChg>
      <pc:sldChg chg="addSp delSp modSp new mod">
        <pc:chgData name="Lynn Scarbath Berger" userId="b83b14b2-50a6-4968-8109-80c9abd2e56c" providerId="ADAL" clId="{06FD0AB0-9C10-4266-9F8C-E1CCA5C3FB32}" dt="2023-04-14T19:58:44.720" v="1729" actId="1076"/>
        <pc:sldMkLst>
          <pc:docMk/>
          <pc:sldMk cId="2245027833" sldId="782"/>
        </pc:sldMkLst>
        <pc:spChg chg="del">
          <ac:chgData name="Lynn Scarbath Berger" userId="b83b14b2-50a6-4968-8109-80c9abd2e56c" providerId="ADAL" clId="{06FD0AB0-9C10-4266-9F8C-E1CCA5C3FB32}" dt="2023-04-14T19:56:50.893" v="1707" actId="931"/>
          <ac:spMkLst>
            <pc:docMk/>
            <pc:sldMk cId="2245027833" sldId="782"/>
            <ac:spMk id="2" creationId="{74BA169E-470C-FD59-B44F-F766050B08E1}"/>
          </ac:spMkLst>
        </pc:spChg>
        <pc:spChg chg="mod">
          <ac:chgData name="Lynn Scarbath Berger" userId="b83b14b2-50a6-4968-8109-80c9abd2e56c" providerId="ADAL" clId="{06FD0AB0-9C10-4266-9F8C-E1CCA5C3FB32}" dt="2023-04-14T19:58:40.359" v="1728" actId="20577"/>
          <ac:spMkLst>
            <pc:docMk/>
            <pc:sldMk cId="2245027833" sldId="782"/>
            <ac:spMk id="3" creationId="{69D929E9-70A1-F4AD-6412-1926219B615B}"/>
          </ac:spMkLst>
        </pc:spChg>
        <pc:spChg chg="add del mod">
          <ac:chgData name="Lynn Scarbath Berger" userId="b83b14b2-50a6-4968-8109-80c9abd2e56c" providerId="ADAL" clId="{06FD0AB0-9C10-4266-9F8C-E1CCA5C3FB32}" dt="2023-04-14T19:56:57.211" v="1711" actId="21"/>
          <ac:spMkLst>
            <pc:docMk/>
            <pc:sldMk cId="2245027833" sldId="782"/>
            <ac:spMk id="6" creationId="{64726019-18E9-9E67-8BD8-0A051737C356}"/>
          </ac:spMkLst>
        </pc:spChg>
        <pc:spChg chg="add del mod">
          <ac:chgData name="Lynn Scarbath Berger" userId="b83b14b2-50a6-4968-8109-80c9abd2e56c" providerId="ADAL" clId="{06FD0AB0-9C10-4266-9F8C-E1CCA5C3FB32}" dt="2023-04-14T19:58:31.376" v="1712" actId="931"/>
          <ac:spMkLst>
            <pc:docMk/>
            <pc:sldMk cId="2245027833" sldId="782"/>
            <ac:spMk id="7" creationId="{672AC321-8698-2312-68F4-077FD1A9BB78}"/>
          </ac:spMkLst>
        </pc:spChg>
        <pc:spChg chg="add del mod">
          <ac:chgData name="Lynn Scarbath Berger" userId="b83b14b2-50a6-4968-8109-80c9abd2e56c" providerId="ADAL" clId="{06FD0AB0-9C10-4266-9F8C-E1CCA5C3FB32}" dt="2023-04-14T19:58:36.918" v="1715" actId="21"/>
          <ac:spMkLst>
            <pc:docMk/>
            <pc:sldMk cId="2245027833" sldId="782"/>
            <ac:spMk id="10" creationId="{F8EBF82E-D716-13B7-5EF9-472C40FE73A4}"/>
          </ac:spMkLst>
        </pc:spChg>
        <pc:picChg chg="add del mod">
          <ac:chgData name="Lynn Scarbath Berger" userId="b83b14b2-50a6-4968-8109-80c9abd2e56c" providerId="ADAL" clId="{06FD0AB0-9C10-4266-9F8C-E1CCA5C3FB32}" dt="2023-04-14T19:56:57.211" v="1711" actId="21"/>
          <ac:picMkLst>
            <pc:docMk/>
            <pc:sldMk cId="2245027833" sldId="782"/>
            <ac:picMk id="5" creationId="{EE99F6F6-F07C-2796-86D5-802315430DB0}"/>
          </ac:picMkLst>
        </pc:picChg>
        <pc:picChg chg="add mod">
          <ac:chgData name="Lynn Scarbath Berger" userId="b83b14b2-50a6-4968-8109-80c9abd2e56c" providerId="ADAL" clId="{06FD0AB0-9C10-4266-9F8C-E1CCA5C3FB32}" dt="2023-04-14T19:58:44.720" v="1729" actId="1076"/>
          <ac:picMkLst>
            <pc:docMk/>
            <pc:sldMk cId="2245027833" sldId="782"/>
            <ac:picMk id="9" creationId="{121C0B0B-0461-71F6-FB81-E2C99829C474}"/>
          </ac:picMkLst>
        </pc:picChg>
      </pc:sldChg>
      <pc:sldChg chg="addSp delSp modSp new mod modClrScheme chgLayout">
        <pc:chgData name="Lynn Scarbath Berger" userId="b83b14b2-50a6-4968-8109-80c9abd2e56c" providerId="ADAL" clId="{06FD0AB0-9C10-4266-9F8C-E1CCA5C3FB32}" dt="2023-04-14T20:01:46.028" v="1769" actId="1076"/>
        <pc:sldMkLst>
          <pc:docMk/>
          <pc:sldMk cId="1910349561" sldId="783"/>
        </pc:sldMkLst>
        <pc:spChg chg="mod ord">
          <ac:chgData name="Lynn Scarbath Berger" userId="b83b14b2-50a6-4968-8109-80c9abd2e56c" providerId="ADAL" clId="{06FD0AB0-9C10-4266-9F8C-E1CCA5C3FB32}" dt="2023-04-14T20:01:42.079" v="1767" actId="700"/>
          <ac:spMkLst>
            <pc:docMk/>
            <pc:sldMk cId="1910349561" sldId="783"/>
            <ac:spMk id="2" creationId="{EDF8CAFF-51D5-AC2C-EB29-61F4AF08D544}"/>
          </ac:spMkLst>
        </pc:spChg>
        <pc:spChg chg="del">
          <ac:chgData name="Lynn Scarbath Berger" userId="b83b14b2-50a6-4968-8109-80c9abd2e56c" providerId="ADAL" clId="{06FD0AB0-9C10-4266-9F8C-E1CCA5C3FB32}" dt="2023-04-14T20:01:19.845" v="1760" actId="931"/>
          <ac:spMkLst>
            <pc:docMk/>
            <pc:sldMk cId="1910349561" sldId="783"/>
            <ac:spMk id="3" creationId="{6CF876AD-D596-A418-A188-589C5A19F003}"/>
          </ac:spMkLst>
        </pc:spChg>
        <pc:spChg chg="del">
          <ac:chgData name="Lynn Scarbath Berger" userId="b83b14b2-50a6-4968-8109-80c9abd2e56c" providerId="ADAL" clId="{06FD0AB0-9C10-4266-9F8C-E1CCA5C3FB32}" dt="2023-04-14T20:01:19.845" v="1760" actId="931"/>
          <ac:spMkLst>
            <pc:docMk/>
            <pc:sldMk cId="1910349561" sldId="783"/>
            <ac:spMk id="4" creationId="{995F9964-3D9A-872C-3925-93600610DA4E}"/>
          </ac:spMkLst>
        </pc:spChg>
        <pc:spChg chg="add del mod">
          <ac:chgData name="Lynn Scarbath Berger" userId="b83b14b2-50a6-4968-8109-80c9abd2e56c" providerId="ADAL" clId="{06FD0AB0-9C10-4266-9F8C-E1CCA5C3FB32}" dt="2023-04-14T20:01:25.148" v="1765" actId="21"/>
          <ac:spMkLst>
            <pc:docMk/>
            <pc:sldMk cId="1910349561" sldId="783"/>
            <ac:spMk id="7" creationId="{D58592A9-7360-3B90-C791-68FD563AA81F}"/>
          </ac:spMkLst>
        </pc:spChg>
        <pc:picChg chg="add mod ord">
          <ac:chgData name="Lynn Scarbath Berger" userId="b83b14b2-50a6-4968-8109-80c9abd2e56c" providerId="ADAL" clId="{06FD0AB0-9C10-4266-9F8C-E1CCA5C3FB32}" dt="2023-04-14T20:01:44.041" v="1768" actId="1076"/>
          <ac:picMkLst>
            <pc:docMk/>
            <pc:sldMk cId="1910349561" sldId="783"/>
            <ac:picMk id="6" creationId="{98B1C4B3-F83F-6F75-CEE3-763D051CDBDF}"/>
          </ac:picMkLst>
        </pc:picChg>
        <pc:picChg chg="add mod ord">
          <ac:chgData name="Lynn Scarbath Berger" userId="b83b14b2-50a6-4968-8109-80c9abd2e56c" providerId="ADAL" clId="{06FD0AB0-9C10-4266-9F8C-E1CCA5C3FB32}" dt="2023-04-14T20:01:46.028" v="1769" actId="1076"/>
          <ac:picMkLst>
            <pc:docMk/>
            <pc:sldMk cId="1910349561" sldId="783"/>
            <ac:picMk id="9" creationId="{7438C057-4176-06FE-2ED3-2C8C79154663}"/>
          </ac:picMkLst>
        </pc:picChg>
      </pc:sldChg>
      <pc:sldMasterChg chg="delSldLayout">
        <pc:chgData name="Lynn Scarbath Berger" userId="b83b14b2-50a6-4968-8109-80c9abd2e56c" providerId="ADAL" clId="{06FD0AB0-9C10-4266-9F8C-E1CCA5C3FB32}" dt="2023-04-14T18:55:57.084" v="1637" actId="2696"/>
        <pc:sldMasterMkLst>
          <pc:docMk/>
          <pc:sldMasterMk cId="0" sldId="2147483863"/>
        </pc:sldMasterMkLst>
        <pc:sldLayoutChg chg="del">
          <pc:chgData name="Lynn Scarbath Berger" userId="b83b14b2-50a6-4968-8109-80c9abd2e56c" providerId="ADAL" clId="{06FD0AB0-9C10-4266-9F8C-E1CCA5C3FB32}" dt="2023-04-10T01:25:48.531" v="179" actId="47"/>
          <pc:sldLayoutMkLst>
            <pc:docMk/>
            <pc:sldMasterMk cId="0" sldId="2147483863"/>
            <pc:sldLayoutMk cId="1027768371" sldId="2147485474"/>
          </pc:sldLayoutMkLst>
        </pc:sldLayoutChg>
        <pc:sldLayoutChg chg="del">
          <pc:chgData name="Lynn Scarbath Berger" userId="b83b14b2-50a6-4968-8109-80c9abd2e56c" providerId="ADAL" clId="{06FD0AB0-9C10-4266-9F8C-E1CCA5C3FB32}" dt="2023-04-14T18:55:57.084" v="1637" actId="2696"/>
          <pc:sldLayoutMkLst>
            <pc:docMk/>
            <pc:sldMasterMk cId="0" sldId="2147483863"/>
            <pc:sldLayoutMk cId="2182729166" sldId="2147485483"/>
          </pc:sldLayoutMkLst>
        </pc:sldLayoutChg>
        <pc:sldLayoutChg chg="del">
          <pc:chgData name="Lynn Scarbath Berger" userId="b83b14b2-50a6-4968-8109-80c9abd2e56c" providerId="ADAL" clId="{06FD0AB0-9C10-4266-9F8C-E1CCA5C3FB32}" dt="2023-04-10T01:23:40.010" v="173" actId="47"/>
          <pc:sldLayoutMkLst>
            <pc:docMk/>
            <pc:sldMasterMk cId="0" sldId="2147483863"/>
            <pc:sldLayoutMk cId="1121114615" sldId="2147485484"/>
          </pc:sldLayoutMkLst>
        </pc:sldLayoutChg>
        <pc:sldLayoutChg chg="del">
          <pc:chgData name="Lynn Scarbath Berger" userId="b83b14b2-50a6-4968-8109-80c9abd2e56c" providerId="ADAL" clId="{06FD0AB0-9C10-4266-9F8C-E1CCA5C3FB32}" dt="2023-04-10T01:25:52.194" v="182" actId="47"/>
          <pc:sldLayoutMkLst>
            <pc:docMk/>
            <pc:sldMasterMk cId="0" sldId="2147483863"/>
            <pc:sldLayoutMk cId="4069820676" sldId="2147485494"/>
          </pc:sldLayoutMkLst>
        </pc:sldLayoutChg>
        <pc:sldLayoutChg chg="del">
          <pc:chgData name="Lynn Scarbath Berger" userId="b83b14b2-50a6-4968-8109-80c9abd2e56c" providerId="ADAL" clId="{06FD0AB0-9C10-4266-9F8C-E1CCA5C3FB32}" dt="2023-04-10T01:24:25.170" v="177" actId="47"/>
          <pc:sldLayoutMkLst>
            <pc:docMk/>
            <pc:sldMasterMk cId="0" sldId="2147483863"/>
            <pc:sldLayoutMk cId="33255801" sldId="2147485499"/>
          </pc:sldLayoutMkLst>
        </pc:sldLayoutChg>
      </pc:sldMaster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A0CB80-9208-497B-AFB0-EBF6DD80DCED}" type="doc">
      <dgm:prSet loTypeId="urn:microsoft.com/office/officeart/2005/8/layout/venn1" loCatId="relationship" qsTypeId="urn:microsoft.com/office/officeart/2005/8/quickstyle/simple1" qsCatId="simple" csTypeId="urn:microsoft.com/office/officeart/2005/8/colors/colorful4" csCatId="colorful" phldr="1"/>
      <dgm:spPr/>
      <dgm:t>
        <a:bodyPr/>
        <a:lstStyle/>
        <a:p>
          <a:endParaRPr lang="en-US"/>
        </a:p>
      </dgm:t>
    </dgm:pt>
    <dgm:pt modelId="{48214EF2-CB5F-4486-AD27-FE869425A4CD}">
      <dgm:prSet/>
      <dgm:spPr/>
      <dgm:t>
        <a:bodyPr/>
        <a:lstStyle/>
        <a:p>
          <a:pPr rtl="0"/>
          <a:r>
            <a:rPr lang="en-US" dirty="0">
              <a:solidFill>
                <a:schemeClr val="tx1"/>
              </a:solidFill>
            </a:rPr>
            <a:t>What is customer service? </a:t>
          </a:r>
        </a:p>
      </dgm:t>
    </dgm:pt>
    <dgm:pt modelId="{1830B31B-1160-4CE1-91E1-D3EEF6DEF5E8}" type="parTrans" cxnId="{F67AEFA4-4E7E-4277-ABCD-5871FAEFFDA3}">
      <dgm:prSet/>
      <dgm:spPr/>
      <dgm:t>
        <a:bodyPr/>
        <a:lstStyle/>
        <a:p>
          <a:endParaRPr lang="en-US"/>
        </a:p>
      </dgm:t>
    </dgm:pt>
    <dgm:pt modelId="{EC8C3A84-C0AC-429C-8993-B2F9D0E5CC92}" type="sibTrans" cxnId="{F67AEFA4-4E7E-4277-ABCD-5871FAEFFDA3}">
      <dgm:prSet/>
      <dgm:spPr/>
      <dgm:t>
        <a:bodyPr/>
        <a:lstStyle/>
        <a:p>
          <a:endParaRPr lang="en-US"/>
        </a:p>
      </dgm:t>
    </dgm:pt>
    <dgm:pt modelId="{D7AED7A7-217C-4A13-BE1F-A79E04C030FE}">
      <dgm:prSet/>
      <dgm:spPr/>
      <dgm:t>
        <a:bodyPr/>
        <a:lstStyle/>
        <a:p>
          <a:pPr rtl="0"/>
          <a:r>
            <a:rPr lang="en-US" dirty="0"/>
            <a:t>Who are your customers?</a:t>
          </a:r>
        </a:p>
      </dgm:t>
    </dgm:pt>
    <dgm:pt modelId="{AF355679-FF49-4366-BB75-388A21449E65}" type="parTrans" cxnId="{43403155-BA62-4786-8FB9-0218DAB0E1A3}">
      <dgm:prSet/>
      <dgm:spPr/>
      <dgm:t>
        <a:bodyPr/>
        <a:lstStyle/>
        <a:p>
          <a:endParaRPr lang="en-US"/>
        </a:p>
      </dgm:t>
    </dgm:pt>
    <dgm:pt modelId="{F62798B1-919B-489E-9F57-A1212069B59A}" type="sibTrans" cxnId="{43403155-BA62-4786-8FB9-0218DAB0E1A3}">
      <dgm:prSet/>
      <dgm:spPr/>
      <dgm:t>
        <a:bodyPr/>
        <a:lstStyle/>
        <a:p>
          <a:endParaRPr lang="en-US"/>
        </a:p>
      </dgm:t>
    </dgm:pt>
    <dgm:pt modelId="{F2B03C07-8844-4127-961A-E6863AF09300}">
      <dgm:prSet/>
      <dgm:spPr/>
      <dgm:t>
        <a:bodyPr/>
        <a:lstStyle/>
        <a:p>
          <a:pPr rtl="0"/>
          <a:r>
            <a:rPr lang="en-US" dirty="0"/>
            <a:t>What services do you provide?</a:t>
          </a:r>
        </a:p>
      </dgm:t>
    </dgm:pt>
    <dgm:pt modelId="{09B272BA-5854-44DB-9F77-98432129C51D}" type="parTrans" cxnId="{5D625874-B210-43D6-8459-A52E41DF2D8D}">
      <dgm:prSet/>
      <dgm:spPr/>
      <dgm:t>
        <a:bodyPr/>
        <a:lstStyle/>
        <a:p>
          <a:endParaRPr lang="en-US"/>
        </a:p>
      </dgm:t>
    </dgm:pt>
    <dgm:pt modelId="{2F3DF8A9-E859-4CA7-AC53-7D1EF77925D2}" type="sibTrans" cxnId="{5D625874-B210-43D6-8459-A52E41DF2D8D}">
      <dgm:prSet/>
      <dgm:spPr/>
      <dgm:t>
        <a:bodyPr/>
        <a:lstStyle/>
        <a:p>
          <a:endParaRPr lang="en-US"/>
        </a:p>
      </dgm:t>
    </dgm:pt>
    <dgm:pt modelId="{028C967E-2B14-4DFF-B382-94043F774812}" type="pres">
      <dgm:prSet presAssocID="{59A0CB80-9208-497B-AFB0-EBF6DD80DCED}" presName="compositeShape" presStyleCnt="0">
        <dgm:presLayoutVars>
          <dgm:chMax val="7"/>
          <dgm:dir/>
          <dgm:resizeHandles val="exact"/>
        </dgm:presLayoutVars>
      </dgm:prSet>
      <dgm:spPr/>
    </dgm:pt>
    <dgm:pt modelId="{A3F88946-15BE-40F3-AAAD-7775708CA7CE}" type="pres">
      <dgm:prSet presAssocID="{48214EF2-CB5F-4486-AD27-FE869425A4CD}" presName="circ1" presStyleLbl="vennNode1" presStyleIdx="0" presStyleCnt="3"/>
      <dgm:spPr/>
    </dgm:pt>
    <dgm:pt modelId="{66297903-91B4-4A0F-9A5F-6DC4D2A7CA62}" type="pres">
      <dgm:prSet presAssocID="{48214EF2-CB5F-4486-AD27-FE869425A4CD}" presName="circ1Tx" presStyleLbl="revTx" presStyleIdx="0" presStyleCnt="0">
        <dgm:presLayoutVars>
          <dgm:chMax val="0"/>
          <dgm:chPref val="0"/>
          <dgm:bulletEnabled val="1"/>
        </dgm:presLayoutVars>
      </dgm:prSet>
      <dgm:spPr/>
    </dgm:pt>
    <dgm:pt modelId="{C6DF966F-5795-4444-976C-F9ED17BFDAD4}" type="pres">
      <dgm:prSet presAssocID="{D7AED7A7-217C-4A13-BE1F-A79E04C030FE}" presName="circ2" presStyleLbl="vennNode1" presStyleIdx="1" presStyleCnt="3"/>
      <dgm:spPr/>
    </dgm:pt>
    <dgm:pt modelId="{DCDE18DA-59DE-43C1-90F3-9A1502DC4E06}" type="pres">
      <dgm:prSet presAssocID="{D7AED7A7-217C-4A13-BE1F-A79E04C030FE}" presName="circ2Tx" presStyleLbl="revTx" presStyleIdx="0" presStyleCnt="0">
        <dgm:presLayoutVars>
          <dgm:chMax val="0"/>
          <dgm:chPref val="0"/>
          <dgm:bulletEnabled val="1"/>
        </dgm:presLayoutVars>
      </dgm:prSet>
      <dgm:spPr/>
    </dgm:pt>
    <dgm:pt modelId="{02EFD48C-D24C-49D8-8A1E-6FA83D88F400}" type="pres">
      <dgm:prSet presAssocID="{F2B03C07-8844-4127-961A-E6863AF09300}" presName="circ3" presStyleLbl="vennNode1" presStyleIdx="2" presStyleCnt="3" custLinFactNeighborX="3470" custLinFactNeighborY="-1185"/>
      <dgm:spPr/>
    </dgm:pt>
    <dgm:pt modelId="{D307DE15-3543-4067-8ED7-532ABD1A73B5}" type="pres">
      <dgm:prSet presAssocID="{F2B03C07-8844-4127-961A-E6863AF09300}" presName="circ3Tx" presStyleLbl="revTx" presStyleIdx="0" presStyleCnt="0">
        <dgm:presLayoutVars>
          <dgm:chMax val="0"/>
          <dgm:chPref val="0"/>
          <dgm:bulletEnabled val="1"/>
        </dgm:presLayoutVars>
      </dgm:prSet>
      <dgm:spPr/>
    </dgm:pt>
  </dgm:ptLst>
  <dgm:cxnLst>
    <dgm:cxn modelId="{79457B5D-DF75-40A0-984E-BD61BE3BCC59}" type="presOf" srcId="{D7AED7A7-217C-4A13-BE1F-A79E04C030FE}" destId="{DCDE18DA-59DE-43C1-90F3-9A1502DC4E06}" srcOrd="1" destOrd="0" presId="urn:microsoft.com/office/officeart/2005/8/layout/venn1"/>
    <dgm:cxn modelId="{D02F275E-668D-4E24-9B14-737B2CD412B7}" type="presOf" srcId="{F2B03C07-8844-4127-961A-E6863AF09300}" destId="{02EFD48C-D24C-49D8-8A1E-6FA83D88F400}" srcOrd="0" destOrd="0" presId="urn:microsoft.com/office/officeart/2005/8/layout/venn1"/>
    <dgm:cxn modelId="{D3C18749-54D3-4629-A43F-C01C9CA8E950}" type="presOf" srcId="{59A0CB80-9208-497B-AFB0-EBF6DD80DCED}" destId="{028C967E-2B14-4DFF-B382-94043F774812}" srcOrd="0" destOrd="0" presId="urn:microsoft.com/office/officeart/2005/8/layout/venn1"/>
    <dgm:cxn modelId="{5D625874-B210-43D6-8459-A52E41DF2D8D}" srcId="{59A0CB80-9208-497B-AFB0-EBF6DD80DCED}" destId="{F2B03C07-8844-4127-961A-E6863AF09300}" srcOrd="2" destOrd="0" parTransId="{09B272BA-5854-44DB-9F77-98432129C51D}" sibTransId="{2F3DF8A9-E859-4CA7-AC53-7D1EF77925D2}"/>
    <dgm:cxn modelId="{43403155-BA62-4786-8FB9-0218DAB0E1A3}" srcId="{59A0CB80-9208-497B-AFB0-EBF6DD80DCED}" destId="{D7AED7A7-217C-4A13-BE1F-A79E04C030FE}" srcOrd="1" destOrd="0" parTransId="{AF355679-FF49-4366-BB75-388A21449E65}" sibTransId="{F62798B1-919B-489E-9F57-A1212069B59A}"/>
    <dgm:cxn modelId="{8AE50396-03B8-48C8-998D-29F260A7B276}" type="presOf" srcId="{48214EF2-CB5F-4486-AD27-FE869425A4CD}" destId="{A3F88946-15BE-40F3-AAAD-7775708CA7CE}" srcOrd="0" destOrd="0" presId="urn:microsoft.com/office/officeart/2005/8/layout/venn1"/>
    <dgm:cxn modelId="{F67AEFA4-4E7E-4277-ABCD-5871FAEFFDA3}" srcId="{59A0CB80-9208-497B-AFB0-EBF6DD80DCED}" destId="{48214EF2-CB5F-4486-AD27-FE869425A4CD}" srcOrd="0" destOrd="0" parTransId="{1830B31B-1160-4CE1-91E1-D3EEF6DEF5E8}" sibTransId="{EC8C3A84-C0AC-429C-8993-B2F9D0E5CC92}"/>
    <dgm:cxn modelId="{582DBBB7-3E8B-4B8D-8B6E-77B3232BB357}" type="presOf" srcId="{48214EF2-CB5F-4486-AD27-FE869425A4CD}" destId="{66297903-91B4-4A0F-9A5F-6DC4D2A7CA62}" srcOrd="1" destOrd="0" presId="urn:microsoft.com/office/officeart/2005/8/layout/venn1"/>
    <dgm:cxn modelId="{B7A801CA-C472-4E8B-A77F-463AA455627B}" type="presOf" srcId="{F2B03C07-8844-4127-961A-E6863AF09300}" destId="{D307DE15-3543-4067-8ED7-532ABD1A73B5}" srcOrd="1" destOrd="0" presId="urn:microsoft.com/office/officeart/2005/8/layout/venn1"/>
    <dgm:cxn modelId="{4D3584EC-C211-48C4-A876-75D3BDC697FB}" type="presOf" srcId="{D7AED7A7-217C-4A13-BE1F-A79E04C030FE}" destId="{C6DF966F-5795-4444-976C-F9ED17BFDAD4}" srcOrd="0" destOrd="0" presId="urn:microsoft.com/office/officeart/2005/8/layout/venn1"/>
    <dgm:cxn modelId="{89E78FA5-026A-41A2-8396-08A491D885F7}" type="presParOf" srcId="{028C967E-2B14-4DFF-B382-94043F774812}" destId="{A3F88946-15BE-40F3-AAAD-7775708CA7CE}" srcOrd="0" destOrd="0" presId="urn:microsoft.com/office/officeart/2005/8/layout/venn1"/>
    <dgm:cxn modelId="{5B192132-CF8C-40B1-90A6-A79866BC1E77}" type="presParOf" srcId="{028C967E-2B14-4DFF-B382-94043F774812}" destId="{66297903-91B4-4A0F-9A5F-6DC4D2A7CA62}" srcOrd="1" destOrd="0" presId="urn:microsoft.com/office/officeart/2005/8/layout/venn1"/>
    <dgm:cxn modelId="{269F41B2-B7F6-40C1-B823-D01F7731918B}" type="presParOf" srcId="{028C967E-2B14-4DFF-B382-94043F774812}" destId="{C6DF966F-5795-4444-976C-F9ED17BFDAD4}" srcOrd="2" destOrd="0" presId="urn:microsoft.com/office/officeart/2005/8/layout/venn1"/>
    <dgm:cxn modelId="{15875DFB-081A-41A9-8257-A3B46C4C8F22}" type="presParOf" srcId="{028C967E-2B14-4DFF-B382-94043F774812}" destId="{DCDE18DA-59DE-43C1-90F3-9A1502DC4E06}" srcOrd="3" destOrd="0" presId="urn:microsoft.com/office/officeart/2005/8/layout/venn1"/>
    <dgm:cxn modelId="{CA7AF5A7-9D4C-41DE-8401-B6DB372E44AD}" type="presParOf" srcId="{028C967E-2B14-4DFF-B382-94043F774812}" destId="{02EFD48C-D24C-49D8-8A1E-6FA83D88F400}" srcOrd="4" destOrd="0" presId="urn:microsoft.com/office/officeart/2005/8/layout/venn1"/>
    <dgm:cxn modelId="{D96EB043-2397-4FD5-8889-BD77BCAA595C}" type="presParOf" srcId="{028C967E-2B14-4DFF-B382-94043F774812}" destId="{D307DE15-3543-4067-8ED7-532ABD1A73B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9B2E9F-B5B7-48F0-83B2-240DCEECEF81}" type="doc">
      <dgm:prSet loTypeId="urn:microsoft.com/office/officeart/2005/8/layout/hList1" loCatId="list" qsTypeId="urn:microsoft.com/office/officeart/2005/8/quickstyle/simple5" qsCatId="simple" csTypeId="urn:microsoft.com/office/officeart/2005/8/colors/accent3_2" csCatId="accent3" phldr="1"/>
      <dgm:spPr/>
      <dgm:t>
        <a:bodyPr/>
        <a:lstStyle/>
        <a:p>
          <a:endParaRPr lang="en-US"/>
        </a:p>
      </dgm:t>
    </dgm:pt>
    <dgm:pt modelId="{C496544F-0587-44DE-B44C-4D7B2CB6BE27}">
      <dgm:prSet phldrT="[Text]"/>
      <dgm:spPr/>
      <dgm:t>
        <a:bodyPr/>
        <a:lstStyle/>
        <a:p>
          <a:r>
            <a:rPr lang="en-US" b="1" dirty="0"/>
            <a:t>Sherman Tanks	</a:t>
          </a:r>
        </a:p>
      </dgm:t>
    </dgm:pt>
    <dgm:pt modelId="{6689D7E0-5EB3-40A4-B4F4-5D20CDD059D2}" type="parTrans" cxnId="{B52B9307-AC90-46AC-A853-F312CF1A04C8}">
      <dgm:prSet/>
      <dgm:spPr/>
      <dgm:t>
        <a:bodyPr/>
        <a:lstStyle/>
        <a:p>
          <a:endParaRPr lang="en-US"/>
        </a:p>
      </dgm:t>
    </dgm:pt>
    <dgm:pt modelId="{DF6067DC-85DA-43A1-AB24-7B53B9133143}" type="sibTrans" cxnId="{B52B9307-AC90-46AC-A853-F312CF1A04C8}">
      <dgm:prSet/>
      <dgm:spPr/>
      <dgm:t>
        <a:bodyPr/>
        <a:lstStyle/>
        <a:p>
          <a:endParaRPr lang="en-US"/>
        </a:p>
      </dgm:t>
    </dgm:pt>
    <dgm:pt modelId="{72EEF4AD-8F5D-4D2C-8B4C-1CFA4F8F92B9}">
      <dgm:prSet phldrT="[Text]" custT="1"/>
      <dgm:spPr/>
      <dgm:t>
        <a:bodyPr/>
        <a:lstStyle/>
        <a:p>
          <a:r>
            <a:rPr lang="en-US" sz="2400" dirty="0"/>
            <a:t>Abusive</a:t>
          </a:r>
        </a:p>
      </dgm:t>
    </dgm:pt>
    <dgm:pt modelId="{7BF90171-F32F-4D02-90E7-FD3D3D3693E3}" type="parTrans" cxnId="{0C17C323-A395-4B83-A4F2-AF22A4FED713}">
      <dgm:prSet/>
      <dgm:spPr/>
      <dgm:t>
        <a:bodyPr/>
        <a:lstStyle/>
        <a:p>
          <a:endParaRPr lang="en-US"/>
        </a:p>
      </dgm:t>
    </dgm:pt>
    <dgm:pt modelId="{C27DD1BC-9556-4D84-A113-5A18BFF2AA54}" type="sibTrans" cxnId="{0C17C323-A395-4B83-A4F2-AF22A4FED713}">
      <dgm:prSet/>
      <dgm:spPr/>
      <dgm:t>
        <a:bodyPr/>
        <a:lstStyle/>
        <a:p>
          <a:endParaRPr lang="en-US"/>
        </a:p>
      </dgm:t>
    </dgm:pt>
    <dgm:pt modelId="{AD9A755B-1148-4630-80B8-E74F55F928F6}">
      <dgm:prSet phldrT="[Text]" custT="1"/>
      <dgm:spPr/>
      <dgm:t>
        <a:bodyPr/>
        <a:lstStyle/>
        <a:p>
          <a:r>
            <a:rPr lang="en-US" sz="2400" dirty="0"/>
            <a:t>Abrupt</a:t>
          </a:r>
        </a:p>
      </dgm:t>
    </dgm:pt>
    <dgm:pt modelId="{F1C040F8-39AA-48E3-8B82-77B6B8D20B28}" type="parTrans" cxnId="{30661350-CBB0-4F09-AAD2-E5A37E66CC75}">
      <dgm:prSet/>
      <dgm:spPr/>
      <dgm:t>
        <a:bodyPr/>
        <a:lstStyle/>
        <a:p>
          <a:endParaRPr lang="en-US"/>
        </a:p>
      </dgm:t>
    </dgm:pt>
    <dgm:pt modelId="{F57E919D-4E44-49F9-AF46-5B3C64F7414D}" type="sibTrans" cxnId="{30661350-CBB0-4F09-AAD2-E5A37E66CC75}">
      <dgm:prSet/>
      <dgm:spPr/>
      <dgm:t>
        <a:bodyPr/>
        <a:lstStyle/>
        <a:p>
          <a:endParaRPr lang="en-US"/>
        </a:p>
      </dgm:t>
    </dgm:pt>
    <dgm:pt modelId="{F2FE0181-717A-4410-8311-C6B3A9B46768}">
      <dgm:prSet phldrT="[Text]"/>
      <dgm:spPr/>
      <dgm:t>
        <a:bodyPr/>
        <a:lstStyle/>
        <a:p>
          <a:r>
            <a:rPr lang="en-US" b="1" dirty="0"/>
            <a:t>Snipers</a:t>
          </a:r>
        </a:p>
      </dgm:t>
    </dgm:pt>
    <dgm:pt modelId="{5E903EE9-F06B-422E-9CB4-11005F083C33}" type="parTrans" cxnId="{A3227331-361E-4B8B-BD41-F0E6F2A44706}">
      <dgm:prSet/>
      <dgm:spPr/>
      <dgm:t>
        <a:bodyPr/>
        <a:lstStyle/>
        <a:p>
          <a:endParaRPr lang="en-US"/>
        </a:p>
      </dgm:t>
    </dgm:pt>
    <dgm:pt modelId="{DE83196A-4AE7-4395-9B5A-B88F4C88E1B4}" type="sibTrans" cxnId="{A3227331-361E-4B8B-BD41-F0E6F2A44706}">
      <dgm:prSet/>
      <dgm:spPr/>
      <dgm:t>
        <a:bodyPr/>
        <a:lstStyle/>
        <a:p>
          <a:endParaRPr lang="en-US"/>
        </a:p>
      </dgm:t>
    </dgm:pt>
    <dgm:pt modelId="{08563386-2EAA-468B-BB9A-BD0F0D5A8BF2}">
      <dgm:prSet phldrT="[Text]" custT="1"/>
      <dgm:spPr/>
      <dgm:t>
        <a:bodyPr/>
        <a:lstStyle/>
        <a:p>
          <a:r>
            <a:rPr lang="en-US" sz="2400" dirty="0"/>
            <a:t>Covert Assault</a:t>
          </a:r>
        </a:p>
      </dgm:t>
    </dgm:pt>
    <dgm:pt modelId="{5FF844CE-3EF2-4344-A676-09EC401B9897}" type="parTrans" cxnId="{2EBF1246-9F9D-40CD-BC14-1D1F8CAD5535}">
      <dgm:prSet/>
      <dgm:spPr/>
      <dgm:t>
        <a:bodyPr/>
        <a:lstStyle/>
        <a:p>
          <a:endParaRPr lang="en-US"/>
        </a:p>
      </dgm:t>
    </dgm:pt>
    <dgm:pt modelId="{CECFD601-D30E-4F32-8B7E-A5D2480F5EA7}" type="sibTrans" cxnId="{2EBF1246-9F9D-40CD-BC14-1D1F8CAD5535}">
      <dgm:prSet/>
      <dgm:spPr/>
      <dgm:t>
        <a:bodyPr/>
        <a:lstStyle/>
        <a:p>
          <a:endParaRPr lang="en-US"/>
        </a:p>
      </dgm:t>
    </dgm:pt>
    <dgm:pt modelId="{73C7AFE4-0E6A-4A61-A83E-8AF3067B6A2E}">
      <dgm:prSet phldrT="[Text]" custT="1"/>
      <dgm:spPr/>
      <dgm:t>
        <a:bodyPr/>
        <a:lstStyle/>
        <a:p>
          <a:r>
            <a:rPr lang="en-US" sz="2400" dirty="0"/>
            <a:t>Innuendo</a:t>
          </a:r>
        </a:p>
      </dgm:t>
    </dgm:pt>
    <dgm:pt modelId="{7FE7BF9E-7A06-4A53-B82C-53F059BA9728}" type="parTrans" cxnId="{D2D25846-2CB0-4ED4-8F6E-E3284D44D5E0}">
      <dgm:prSet/>
      <dgm:spPr/>
      <dgm:t>
        <a:bodyPr/>
        <a:lstStyle/>
        <a:p>
          <a:endParaRPr lang="en-US"/>
        </a:p>
      </dgm:t>
    </dgm:pt>
    <dgm:pt modelId="{FA033CE2-AD65-4AA5-9151-E5323174856A}" type="sibTrans" cxnId="{D2D25846-2CB0-4ED4-8F6E-E3284D44D5E0}">
      <dgm:prSet/>
      <dgm:spPr/>
      <dgm:t>
        <a:bodyPr/>
        <a:lstStyle/>
        <a:p>
          <a:endParaRPr lang="en-US"/>
        </a:p>
      </dgm:t>
    </dgm:pt>
    <dgm:pt modelId="{18124AC7-0C31-4471-839F-8E66E46B25A4}">
      <dgm:prSet phldrT="[Text]"/>
      <dgm:spPr/>
      <dgm:t>
        <a:bodyPr/>
        <a:lstStyle/>
        <a:p>
          <a:r>
            <a:rPr lang="en-US" b="1" dirty="0"/>
            <a:t>Exploders</a:t>
          </a:r>
        </a:p>
      </dgm:t>
    </dgm:pt>
    <dgm:pt modelId="{268BD85B-092E-4759-9E5E-4D511A880673}" type="parTrans" cxnId="{41DFA812-71C7-4CFB-9FC8-4A7336C3E34E}">
      <dgm:prSet/>
      <dgm:spPr/>
      <dgm:t>
        <a:bodyPr/>
        <a:lstStyle/>
        <a:p>
          <a:endParaRPr lang="en-US"/>
        </a:p>
      </dgm:t>
    </dgm:pt>
    <dgm:pt modelId="{5A4F8840-A8CF-41D0-829B-4283F8B2664B}" type="sibTrans" cxnId="{41DFA812-71C7-4CFB-9FC8-4A7336C3E34E}">
      <dgm:prSet/>
      <dgm:spPr/>
      <dgm:t>
        <a:bodyPr/>
        <a:lstStyle/>
        <a:p>
          <a:endParaRPr lang="en-US"/>
        </a:p>
      </dgm:t>
    </dgm:pt>
    <dgm:pt modelId="{0A68CC46-87B8-4DBE-8263-9B1BAC5A467D}">
      <dgm:prSet phldrT="[Text]" custT="1"/>
      <dgm:spPr/>
      <dgm:t>
        <a:bodyPr/>
        <a:lstStyle/>
        <a:p>
          <a:r>
            <a:rPr lang="en-US" sz="2400" dirty="0"/>
            <a:t>Adult Tantrums</a:t>
          </a:r>
        </a:p>
      </dgm:t>
    </dgm:pt>
    <dgm:pt modelId="{A8A581ED-8967-4A88-A543-A9067794657D}" type="parTrans" cxnId="{A8AF33D5-4D63-44FC-8E3D-1486A8386BB0}">
      <dgm:prSet/>
      <dgm:spPr/>
      <dgm:t>
        <a:bodyPr/>
        <a:lstStyle/>
        <a:p>
          <a:endParaRPr lang="en-US"/>
        </a:p>
      </dgm:t>
    </dgm:pt>
    <dgm:pt modelId="{AC8CD732-CE46-4800-8EDD-06B56D3969B3}" type="sibTrans" cxnId="{A8AF33D5-4D63-44FC-8E3D-1486A8386BB0}">
      <dgm:prSet/>
      <dgm:spPr/>
      <dgm:t>
        <a:bodyPr/>
        <a:lstStyle/>
        <a:p>
          <a:endParaRPr lang="en-US"/>
        </a:p>
      </dgm:t>
    </dgm:pt>
    <dgm:pt modelId="{4D452086-24D6-45F7-BBF7-C999242D99EB}">
      <dgm:prSet phldrT="[Text]" custT="1"/>
      <dgm:spPr/>
      <dgm:t>
        <a:bodyPr/>
        <a:lstStyle/>
        <a:p>
          <a:r>
            <a:rPr lang="en-US" sz="2400" dirty="0"/>
            <a:t>Attacking</a:t>
          </a:r>
        </a:p>
      </dgm:t>
    </dgm:pt>
    <dgm:pt modelId="{A83270F9-3937-42DE-A915-C31535D7E93F}" type="parTrans" cxnId="{8D2BB327-E920-4A84-83C0-A96024EBA58C}">
      <dgm:prSet/>
      <dgm:spPr/>
      <dgm:t>
        <a:bodyPr/>
        <a:lstStyle/>
        <a:p>
          <a:endParaRPr lang="en-US"/>
        </a:p>
      </dgm:t>
    </dgm:pt>
    <dgm:pt modelId="{06EB5FDF-B569-4648-9A61-D7E6B4EA4065}" type="sibTrans" cxnId="{8D2BB327-E920-4A84-83C0-A96024EBA58C}">
      <dgm:prSet/>
      <dgm:spPr/>
      <dgm:t>
        <a:bodyPr/>
        <a:lstStyle/>
        <a:p>
          <a:endParaRPr lang="en-US"/>
        </a:p>
      </dgm:t>
    </dgm:pt>
    <dgm:pt modelId="{D43AF4AA-F276-48B1-BB40-3E1A179C2022}" type="pres">
      <dgm:prSet presAssocID="{789B2E9F-B5B7-48F0-83B2-240DCEECEF81}" presName="Name0" presStyleCnt="0">
        <dgm:presLayoutVars>
          <dgm:dir/>
          <dgm:animLvl val="lvl"/>
          <dgm:resizeHandles val="exact"/>
        </dgm:presLayoutVars>
      </dgm:prSet>
      <dgm:spPr/>
    </dgm:pt>
    <dgm:pt modelId="{77F4AFBD-810D-466A-B2F3-06216A07C82D}" type="pres">
      <dgm:prSet presAssocID="{C496544F-0587-44DE-B44C-4D7B2CB6BE27}" presName="composite" presStyleCnt="0"/>
      <dgm:spPr/>
    </dgm:pt>
    <dgm:pt modelId="{65889167-70B5-44A0-AEA8-A12ACB5F2A3F}" type="pres">
      <dgm:prSet presAssocID="{C496544F-0587-44DE-B44C-4D7B2CB6BE27}" presName="parTx" presStyleLbl="alignNode1" presStyleIdx="0" presStyleCnt="3">
        <dgm:presLayoutVars>
          <dgm:chMax val="0"/>
          <dgm:chPref val="0"/>
          <dgm:bulletEnabled val="1"/>
        </dgm:presLayoutVars>
      </dgm:prSet>
      <dgm:spPr/>
    </dgm:pt>
    <dgm:pt modelId="{9E55E22C-B856-4F69-98F3-6BE155431711}" type="pres">
      <dgm:prSet presAssocID="{C496544F-0587-44DE-B44C-4D7B2CB6BE27}" presName="desTx" presStyleLbl="alignAccFollowNode1" presStyleIdx="0" presStyleCnt="3">
        <dgm:presLayoutVars>
          <dgm:bulletEnabled val="1"/>
        </dgm:presLayoutVars>
      </dgm:prSet>
      <dgm:spPr/>
    </dgm:pt>
    <dgm:pt modelId="{6F1977D9-27AB-4EA5-BF06-D78BDEBC0225}" type="pres">
      <dgm:prSet presAssocID="{DF6067DC-85DA-43A1-AB24-7B53B9133143}" presName="space" presStyleCnt="0"/>
      <dgm:spPr/>
    </dgm:pt>
    <dgm:pt modelId="{6C96EEEB-9F19-4084-B2E0-EA589AD35DD8}" type="pres">
      <dgm:prSet presAssocID="{F2FE0181-717A-4410-8311-C6B3A9B46768}" presName="composite" presStyleCnt="0"/>
      <dgm:spPr/>
    </dgm:pt>
    <dgm:pt modelId="{5BFFBC61-0F76-46EF-9B17-ECCFFE2CA06D}" type="pres">
      <dgm:prSet presAssocID="{F2FE0181-717A-4410-8311-C6B3A9B46768}" presName="parTx" presStyleLbl="alignNode1" presStyleIdx="1" presStyleCnt="3">
        <dgm:presLayoutVars>
          <dgm:chMax val="0"/>
          <dgm:chPref val="0"/>
          <dgm:bulletEnabled val="1"/>
        </dgm:presLayoutVars>
      </dgm:prSet>
      <dgm:spPr/>
    </dgm:pt>
    <dgm:pt modelId="{5F369B10-76C4-4BBB-B458-4C2402EE9E1D}" type="pres">
      <dgm:prSet presAssocID="{F2FE0181-717A-4410-8311-C6B3A9B46768}" presName="desTx" presStyleLbl="alignAccFollowNode1" presStyleIdx="1" presStyleCnt="3" custLinFactNeighborY="1391">
        <dgm:presLayoutVars>
          <dgm:bulletEnabled val="1"/>
        </dgm:presLayoutVars>
      </dgm:prSet>
      <dgm:spPr/>
    </dgm:pt>
    <dgm:pt modelId="{AD3A8FF5-F9DB-4384-B713-067950BF4D88}" type="pres">
      <dgm:prSet presAssocID="{DE83196A-4AE7-4395-9B5A-B88F4C88E1B4}" presName="space" presStyleCnt="0"/>
      <dgm:spPr/>
    </dgm:pt>
    <dgm:pt modelId="{6B6D1CE7-49F9-4AEC-98BD-FADA60EF33BC}" type="pres">
      <dgm:prSet presAssocID="{18124AC7-0C31-4471-839F-8E66E46B25A4}" presName="composite" presStyleCnt="0"/>
      <dgm:spPr/>
    </dgm:pt>
    <dgm:pt modelId="{532D7D83-2FEA-4EB9-8A88-9CBD9950A7F5}" type="pres">
      <dgm:prSet presAssocID="{18124AC7-0C31-4471-839F-8E66E46B25A4}" presName="parTx" presStyleLbl="alignNode1" presStyleIdx="2" presStyleCnt="3">
        <dgm:presLayoutVars>
          <dgm:chMax val="0"/>
          <dgm:chPref val="0"/>
          <dgm:bulletEnabled val="1"/>
        </dgm:presLayoutVars>
      </dgm:prSet>
      <dgm:spPr/>
    </dgm:pt>
    <dgm:pt modelId="{BB398692-0B59-4B64-8EC6-E2F4A2E1F96D}" type="pres">
      <dgm:prSet presAssocID="{18124AC7-0C31-4471-839F-8E66E46B25A4}" presName="desTx" presStyleLbl="alignAccFollowNode1" presStyleIdx="2" presStyleCnt="3">
        <dgm:presLayoutVars>
          <dgm:bulletEnabled val="1"/>
        </dgm:presLayoutVars>
      </dgm:prSet>
      <dgm:spPr/>
    </dgm:pt>
  </dgm:ptLst>
  <dgm:cxnLst>
    <dgm:cxn modelId="{B52B9307-AC90-46AC-A853-F312CF1A04C8}" srcId="{789B2E9F-B5B7-48F0-83B2-240DCEECEF81}" destId="{C496544F-0587-44DE-B44C-4D7B2CB6BE27}" srcOrd="0" destOrd="0" parTransId="{6689D7E0-5EB3-40A4-B4F4-5D20CDD059D2}" sibTransId="{DF6067DC-85DA-43A1-AB24-7B53B9133143}"/>
    <dgm:cxn modelId="{41DFA812-71C7-4CFB-9FC8-4A7336C3E34E}" srcId="{789B2E9F-B5B7-48F0-83B2-240DCEECEF81}" destId="{18124AC7-0C31-4471-839F-8E66E46B25A4}" srcOrd="2" destOrd="0" parTransId="{268BD85B-092E-4759-9E5E-4D511A880673}" sibTransId="{5A4F8840-A8CF-41D0-829B-4283F8B2664B}"/>
    <dgm:cxn modelId="{6B87E515-3412-4532-A18D-DA9C30C6CF3A}" type="presOf" srcId="{F2FE0181-717A-4410-8311-C6B3A9B46768}" destId="{5BFFBC61-0F76-46EF-9B17-ECCFFE2CA06D}" srcOrd="0" destOrd="0" presId="urn:microsoft.com/office/officeart/2005/8/layout/hList1"/>
    <dgm:cxn modelId="{6EA4EA16-F5F8-43EE-9CE8-E6BAC2755A5C}" type="presOf" srcId="{0A68CC46-87B8-4DBE-8263-9B1BAC5A467D}" destId="{BB398692-0B59-4B64-8EC6-E2F4A2E1F96D}" srcOrd="0" destOrd="0" presId="urn:microsoft.com/office/officeart/2005/8/layout/hList1"/>
    <dgm:cxn modelId="{0C17C323-A395-4B83-A4F2-AF22A4FED713}" srcId="{C496544F-0587-44DE-B44C-4D7B2CB6BE27}" destId="{72EEF4AD-8F5D-4D2C-8B4C-1CFA4F8F92B9}" srcOrd="0" destOrd="0" parTransId="{7BF90171-F32F-4D02-90E7-FD3D3D3693E3}" sibTransId="{C27DD1BC-9556-4D84-A113-5A18BFF2AA54}"/>
    <dgm:cxn modelId="{8D2BB327-E920-4A84-83C0-A96024EBA58C}" srcId="{C496544F-0587-44DE-B44C-4D7B2CB6BE27}" destId="{4D452086-24D6-45F7-BBF7-C999242D99EB}" srcOrd="2" destOrd="0" parTransId="{A83270F9-3937-42DE-A915-C31535D7E93F}" sibTransId="{06EB5FDF-B569-4648-9A61-D7E6B4EA4065}"/>
    <dgm:cxn modelId="{C6D2112A-9392-43F0-8E69-A79C77450FE8}" type="presOf" srcId="{08563386-2EAA-468B-BB9A-BD0F0D5A8BF2}" destId="{5F369B10-76C4-4BBB-B458-4C2402EE9E1D}" srcOrd="0" destOrd="0" presId="urn:microsoft.com/office/officeart/2005/8/layout/hList1"/>
    <dgm:cxn modelId="{A3227331-361E-4B8B-BD41-F0E6F2A44706}" srcId="{789B2E9F-B5B7-48F0-83B2-240DCEECEF81}" destId="{F2FE0181-717A-4410-8311-C6B3A9B46768}" srcOrd="1" destOrd="0" parTransId="{5E903EE9-F06B-422E-9CB4-11005F083C33}" sibTransId="{DE83196A-4AE7-4395-9B5A-B88F4C88E1B4}"/>
    <dgm:cxn modelId="{2923A539-D3B4-47BE-BF70-F3C4530FD2A9}" type="presOf" srcId="{72EEF4AD-8F5D-4D2C-8B4C-1CFA4F8F92B9}" destId="{9E55E22C-B856-4F69-98F3-6BE155431711}" srcOrd="0" destOrd="0" presId="urn:microsoft.com/office/officeart/2005/8/layout/hList1"/>
    <dgm:cxn modelId="{2EBF1246-9F9D-40CD-BC14-1D1F8CAD5535}" srcId="{F2FE0181-717A-4410-8311-C6B3A9B46768}" destId="{08563386-2EAA-468B-BB9A-BD0F0D5A8BF2}" srcOrd="0" destOrd="0" parTransId="{5FF844CE-3EF2-4344-A676-09EC401B9897}" sibTransId="{CECFD601-D30E-4F32-8B7E-A5D2480F5EA7}"/>
    <dgm:cxn modelId="{D2D25846-2CB0-4ED4-8F6E-E3284D44D5E0}" srcId="{F2FE0181-717A-4410-8311-C6B3A9B46768}" destId="{73C7AFE4-0E6A-4A61-A83E-8AF3067B6A2E}" srcOrd="1" destOrd="0" parTransId="{7FE7BF9E-7A06-4A53-B82C-53F059BA9728}" sibTransId="{FA033CE2-AD65-4AA5-9151-E5323174856A}"/>
    <dgm:cxn modelId="{90082049-805D-41B7-B37C-2E62043B2C2C}" type="presOf" srcId="{789B2E9F-B5B7-48F0-83B2-240DCEECEF81}" destId="{D43AF4AA-F276-48B1-BB40-3E1A179C2022}" srcOrd="0" destOrd="0" presId="urn:microsoft.com/office/officeart/2005/8/layout/hList1"/>
    <dgm:cxn modelId="{7ADB4769-B4FF-4746-8B73-4F600B6D58B6}" type="presOf" srcId="{18124AC7-0C31-4471-839F-8E66E46B25A4}" destId="{532D7D83-2FEA-4EB9-8A88-9CBD9950A7F5}" srcOrd="0" destOrd="0" presId="urn:microsoft.com/office/officeart/2005/8/layout/hList1"/>
    <dgm:cxn modelId="{30661350-CBB0-4F09-AAD2-E5A37E66CC75}" srcId="{C496544F-0587-44DE-B44C-4D7B2CB6BE27}" destId="{AD9A755B-1148-4630-80B8-E74F55F928F6}" srcOrd="1" destOrd="0" parTransId="{F1C040F8-39AA-48E3-8B82-77B6B8D20B28}" sibTransId="{F57E919D-4E44-49F9-AF46-5B3C64F7414D}"/>
    <dgm:cxn modelId="{DA2D5F50-1374-411F-BB64-A416AEB0DBA1}" type="presOf" srcId="{4D452086-24D6-45F7-BBF7-C999242D99EB}" destId="{9E55E22C-B856-4F69-98F3-6BE155431711}" srcOrd="0" destOrd="2" presId="urn:microsoft.com/office/officeart/2005/8/layout/hList1"/>
    <dgm:cxn modelId="{56429ACD-0BA1-4B6E-BECE-5E4F55CC35DC}" type="presOf" srcId="{C496544F-0587-44DE-B44C-4D7B2CB6BE27}" destId="{65889167-70B5-44A0-AEA8-A12ACB5F2A3F}" srcOrd="0" destOrd="0" presId="urn:microsoft.com/office/officeart/2005/8/layout/hList1"/>
    <dgm:cxn modelId="{A8AF33D5-4D63-44FC-8E3D-1486A8386BB0}" srcId="{18124AC7-0C31-4471-839F-8E66E46B25A4}" destId="{0A68CC46-87B8-4DBE-8263-9B1BAC5A467D}" srcOrd="0" destOrd="0" parTransId="{A8A581ED-8967-4A88-A543-A9067794657D}" sibTransId="{AC8CD732-CE46-4800-8EDD-06B56D3969B3}"/>
    <dgm:cxn modelId="{B69AE8DD-CD90-4D99-9E33-6B653400FBC0}" type="presOf" srcId="{AD9A755B-1148-4630-80B8-E74F55F928F6}" destId="{9E55E22C-B856-4F69-98F3-6BE155431711}" srcOrd="0" destOrd="1" presId="urn:microsoft.com/office/officeart/2005/8/layout/hList1"/>
    <dgm:cxn modelId="{3094ACE5-51C2-43BD-9C32-694F51EF97C0}" type="presOf" srcId="{73C7AFE4-0E6A-4A61-A83E-8AF3067B6A2E}" destId="{5F369B10-76C4-4BBB-B458-4C2402EE9E1D}" srcOrd="0" destOrd="1" presId="urn:microsoft.com/office/officeart/2005/8/layout/hList1"/>
    <dgm:cxn modelId="{460823D0-E9FF-4093-B3E3-A13F4198B0EA}" type="presParOf" srcId="{D43AF4AA-F276-48B1-BB40-3E1A179C2022}" destId="{77F4AFBD-810D-466A-B2F3-06216A07C82D}" srcOrd="0" destOrd="0" presId="urn:microsoft.com/office/officeart/2005/8/layout/hList1"/>
    <dgm:cxn modelId="{DFF24EE4-87B2-4A9F-B9E4-A88B157DF3B7}" type="presParOf" srcId="{77F4AFBD-810D-466A-B2F3-06216A07C82D}" destId="{65889167-70B5-44A0-AEA8-A12ACB5F2A3F}" srcOrd="0" destOrd="0" presId="urn:microsoft.com/office/officeart/2005/8/layout/hList1"/>
    <dgm:cxn modelId="{68E9065E-E23C-4978-949E-6337234AA307}" type="presParOf" srcId="{77F4AFBD-810D-466A-B2F3-06216A07C82D}" destId="{9E55E22C-B856-4F69-98F3-6BE155431711}" srcOrd="1" destOrd="0" presId="urn:microsoft.com/office/officeart/2005/8/layout/hList1"/>
    <dgm:cxn modelId="{ED9D6C1C-46AF-4F04-B791-9E85318B6324}" type="presParOf" srcId="{D43AF4AA-F276-48B1-BB40-3E1A179C2022}" destId="{6F1977D9-27AB-4EA5-BF06-D78BDEBC0225}" srcOrd="1" destOrd="0" presId="urn:microsoft.com/office/officeart/2005/8/layout/hList1"/>
    <dgm:cxn modelId="{D94FD92C-0AE0-4AE4-97CD-78855647C0D2}" type="presParOf" srcId="{D43AF4AA-F276-48B1-BB40-3E1A179C2022}" destId="{6C96EEEB-9F19-4084-B2E0-EA589AD35DD8}" srcOrd="2" destOrd="0" presId="urn:microsoft.com/office/officeart/2005/8/layout/hList1"/>
    <dgm:cxn modelId="{604CDD32-5F24-431C-A203-30C6F1043CC0}" type="presParOf" srcId="{6C96EEEB-9F19-4084-B2E0-EA589AD35DD8}" destId="{5BFFBC61-0F76-46EF-9B17-ECCFFE2CA06D}" srcOrd="0" destOrd="0" presId="urn:microsoft.com/office/officeart/2005/8/layout/hList1"/>
    <dgm:cxn modelId="{FE596326-2D01-4DD1-9613-B00F20C1BC5A}" type="presParOf" srcId="{6C96EEEB-9F19-4084-B2E0-EA589AD35DD8}" destId="{5F369B10-76C4-4BBB-B458-4C2402EE9E1D}" srcOrd="1" destOrd="0" presId="urn:microsoft.com/office/officeart/2005/8/layout/hList1"/>
    <dgm:cxn modelId="{C871F9DA-D78B-4764-94E6-EE00DAD34F99}" type="presParOf" srcId="{D43AF4AA-F276-48B1-BB40-3E1A179C2022}" destId="{AD3A8FF5-F9DB-4384-B713-067950BF4D88}" srcOrd="3" destOrd="0" presId="urn:microsoft.com/office/officeart/2005/8/layout/hList1"/>
    <dgm:cxn modelId="{692E2E1C-8E20-4A11-8E1C-12DC39025DAD}" type="presParOf" srcId="{D43AF4AA-F276-48B1-BB40-3E1A179C2022}" destId="{6B6D1CE7-49F9-4AEC-98BD-FADA60EF33BC}" srcOrd="4" destOrd="0" presId="urn:microsoft.com/office/officeart/2005/8/layout/hList1"/>
    <dgm:cxn modelId="{A127458D-6C1C-4722-A680-47527EBE73B3}" type="presParOf" srcId="{6B6D1CE7-49F9-4AEC-98BD-FADA60EF33BC}" destId="{532D7D83-2FEA-4EB9-8A88-9CBD9950A7F5}" srcOrd="0" destOrd="0" presId="urn:microsoft.com/office/officeart/2005/8/layout/hList1"/>
    <dgm:cxn modelId="{CA5B24EF-B79E-4ADB-BBA6-9663516AAB42}" type="presParOf" srcId="{6B6D1CE7-49F9-4AEC-98BD-FADA60EF33BC}" destId="{BB398692-0B59-4B64-8EC6-E2F4A2E1F96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9B2E9F-B5B7-48F0-83B2-240DCEECEF81}" type="doc">
      <dgm:prSet loTypeId="urn:microsoft.com/office/officeart/2005/8/layout/hList1" loCatId="list" qsTypeId="urn:microsoft.com/office/officeart/2005/8/quickstyle/3d1" qsCatId="3D" csTypeId="urn:microsoft.com/office/officeart/2005/8/colors/accent3_2" csCatId="accent3" phldr="1"/>
      <dgm:spPr/>
      <dgm:t>
        <a:bodyPr/>
        <a:lstStyle/>
        <a:p>
          <a:endParaRPr lang="en-US"/>
        </a:p>
      </dgm:t>
    </dgm:pt>
    <dgm:pt modelId="{C496544F-0587-44DE-B44C-4D7B2CB6BE27}">
      <dgm:prSet phldrT="[Text]"/>
      <dgm:spPr/>
      <dgm:t>
        <a:bodyPr/>
        <a:lstStyle/>
        <a:p>
          <a:r>
            <a:rPr lang="en-US" b="1" dirty="0"/>
            <a:t>Sherman Tanks</a:t>
          </a:r>
          <a:r>
            <a:rPr lang="en-US" dirty="0"/>
            <a:t>	</a:t>
          </a:r>
        </a:p>
      </dgm:t>
    </dgm:pt>
    <dgm:pt modelId="{6689D7E0-5EB3-40A4-B4F4-5D20CDD059D2}" type="parTrans" cxnId="{B52B9307-AC90-46AC-A853-F312CF1A04C8}">
      <dgm:prSet/>
      <dgm:spPr/>
      <dgm:t>
        <a:bodyPr/>
        <a:lstStyle/>
        <a:p>
          <a:endParaRPr lang="en-US"/>
        </a:p>
      </dgm:t>
    </dgm:pt>
    <dgm:pt modelId="{DF6067DC-85DA-43A1-AB24-7B53B9133143}" type="sibTrans" cxnId="{B52B9307-AC90-46AC-A853-F312CF1A04C8}">
      <dgm:prSet/>
      <dgm:spPr/>
      <dgm:t>
        <a:bodyPr/>
        <a:lstStyle/>
        <a:p>
          <a:endParaRPr lang="en-US"/>
        </a:p>
      </dgm:t>
    </dgm:pt>
    <dgm:pt modelId="{72EEF4AD-8F5D-4D2C-8B4C-1CFA4F8F92B9}">
      <dgm:prSet phldrT="[Text]"/>
      <dgm:spPr/>
      <dgm:t>
        <a:bodyPr/>
        <a:lstStyle/>
        <a:p>
          <a:r>
            <a:rPr lang="en-US" dirty="0"/>
            <a:t>Give them a little time</a:t>
          </a:r>
        </a:p>
      </dgm:t>
    </dgm:pt>
    <dgm:pt modelId="{7BF90171-F32F-4D02-90E7-FD3D3D3693E3}" type="parTrans" cxnId="{0C17C323-A395-4B83-A4F2-AF22A4FED713}">
      <dgm:prSet/>
      <dgm:spPr/>
      <dgm:t>
        <a:bodyPr/>
        <a:lstStyle/>
        <a:p>
          <a:endParaRPr lang="en-US"/>
        </a:p>
      </dgm:t>
    </dgm:pt>
    <dgm:pt modelId="{C27DD1BC-9556-4D84-A113-5A18BFF2AA54}" type="sibTrans" cxnId="{0C17C323-A395-4B83-A4F2-AF22A4FED713}">
      <dgm:prSet/>
      <dgm:spPr/>
      <dgm:t>
        <a:bodyPr/>
        <a:lstStyle/>
        <a:p>
          <a:endParaRPr lang="en-US"/>
        </a:p>
      </dgm:t>
    </dgm:pt>
    <dgm:pt modelId="{F2FE0181-717A-4410-8311-C6B3A9B46768}">
      <dgm:prSet phldrT="[Text]"/>
      <dgm:spPr/>
      <dgm:t>
        <a:bodyPr/>
        <a:lstStyle/>
        <a:p>
          <a:r>
            <a:rPr lang="en-US" b="1" dirty="0"/>
            <a:t>Snipers</a:t>
          </a:r>
        </a:p>
      </dgm:t>
    </dgm:pt>
    <dgm:pt modelId="{5E903EE9-F06B-422E-9CB4-11005F083C33}" type="parTrans" cxnId="{A3227331-361E-4B8B-BD41-F0E6F2A44706}">
      <dgm:prSet/>
      <dgm:spPr/>
      <dgm:t>
        <a:bodyPr/>
        <a:lstStyle/>
        <a:p>
          <a:endParaRPr lang="en-US"/>
        </a:p>
      </dgm:t>
    </dgm:pt>
    <dgm:pt modelId="{DE83196A-4AE7-4395-9B5A-B88F4C88E1B4}" type="sibTrans" cxnId="{A3227331-361E-4B8B-BD41-F0E6F2A44706}">
      <dgm:prSet/>
      <dgm:spPr/>
      <dgm:t>
        <a:bodyPr/>
        <a:lstStyle/>
        <a:p>
          <a:endParaRPr lang="en-US"/>
        </a:p>
      </dgm:t>
    </dgm:pt>
    <dgm:pt modelId="{08563386-2EAA-468B-BB9A-BD0F0D5A8BF2}">
      <dgm:prSet phldrT="[Text]"/>
      <dgm:spPr/>
      <dgm:t>
        <a:bodyPr/>
        <a:lstStyle/>
        <a:p>
          <a:r>
            <a:rPr lang="en-US" dirty="0"/>
            <a:t>Call them out</a:t>
          </a:r>
        </a:p>
      </dgm:t>
    </dgm:pt>
    <dgm:pt modelId="{5FF844CE-3EF2-4344-A676-09EC401B9897}" type="parTrans" cxnId="{2EBF1246-9F9D-40CD-BC14-1D1F8CAD5535}">
      <dgm:prSet/>
      <dgm:spPr/>
      <dgm:t>
        <a:bodyPr/>
        <a:lstStyle/>
        <a:p>
          <a:endParaRPr lang="en-US"/>
        </a:p>
      </dgm:t>
    </dgm:pt>
    <dgm:pt modelId="{CECFD601-D30E-4F32-8B7E-A5D2480F5EA7}" type="sibTrans" cxnId="{2EBF1246-9F9D-40CD-BC14-1D1F8CAD5535}">
      <dgm:prSet/>
      <dgm:spPr/>
      <dgm:t>
        <a:bodyPr/>
        <a:lstStyle/>
        <a:p>
          <a:endParaRPr lang="en-US"/>
        </a:p>
      </dgm:t>
    </dgm:pt>
    <dgm:pt modelId="{18124AC7-0C31-4471-839F-8E66E46B25A4}">
      <dgm:prSet phldrT="[Text]"/>
      <dgm:spPr/>
      <dgm:t>
        <a:bodyPr/>
        <a:lstStyle/>
        <a:p>
          <a:r>
            <a:rPr lang="en-US" b="1" dirty="0"/>
            <a:t>Exploders</a:t>
          </a:r>
        </a:p>
      </dgm:t>
    </dgm:pt>
    <dgm:pt modelId="{268BD85B-092E-4759-9E5E-4D511A880673}" type="parTrans" cxnId="{41DFA812-71C7-4CFB-9FC8-4A7336C3E34E}">
      <dgm:prSet/>
      <dgm:spPr/>
      <dgm:t>
        <a:bodyPr/>
        <a:lstStyle/>
        <a:p>
          <a:endParaRPr lang="en-US"/>
        </a:p>
      </dgm:t>
    </dgm:pt>
    <dgm:pt modelId="{5A4F8840-A8CF-41D0-829B-4283F8B2664B}" type="sibTrans" cxnId="{41DFA812-71C7-4CFB-9FC8-4A7336C3E34E}">
      <dgm:prSet/>
      <dgm:spPr/>
      <dgm:t>
        <a:bodyPr/>
        <a:lstStyle/>
        <a:p>
          <a:endParaRPr lang="en-US"/>
        </a:p>
      </dgm:t>
    </dgm:pt>
    <dgm:pt modelId="{0A68CC46-87B8-4DBE-8263-9B1BAC5A467D}">
      <dgm:prSet phldrT="[Text]"/>
      <dgm:spPr/>
      <dgm:t>
        <a:bodyPr/>
        <a:lstStyle/>
        <a:p>
          <a:r>
            <a:rPr lang="en-US" dirty="0"/>
            <a:t>Give them time to run down</a:t>
          </a:r>
        </a:p>
      </dgm:t>
    </dgm:pt>
    <dgm:pt modelId="{A8A581ED-8967-4A88-A543-A9067794657D}" type="parTrans" cxnId="{A8AF33D5-4D63-44FC-8E3D-1486A8386BB0}">
      <dgm:prSet/>
      <dgm:spPr/>
      <dgm:t>
        <a:bodyPr/>
        <a:lstStyle/>
        <a:p>
          <a:endParaRPr lang="en-US"/>
        </a:p>
      </dgm:t>
    </dgm:pt>
    <dgm:pt modelId="{AC8CD732-CE46-4800-8EDD-06B56D3969B3}" type="sibTrans" cxnId="{A8AF33D5-4D63-44FC-8E3D-1486A8386BB0}">
      <dgm:prSet/>
      <dgm:spPr/>
      <dgm:t>
        <a:bodyPr/>
        <a:lstStyle/>
        <a:p>
          <a:endParaRPr lang="en-US"/>
        </a:p>
      </dgm:t>
    </dgm:pt>
    <dgm:pt modelId="{8DB8F533-040E-4E2E-A56C-6BCCE8FE62DB}">
      <dgm:prSet/>
      <dgm:spPr/>
      <dgm:t>
        <a:bodyPr/>
        <a:lstStyle/>
        <a:p>
          <a:r>
            <a:rPr lang="en-US" dirty="0"/>
            <a:t>Get their attention</a:t>
          </a:r>
        </a:p>
      </dgm:t>
    </dgm:pt>
    <dgm:pt modelId="{68378C82-ECFC-45BC-BDA2-3458FB096816}" type="parTrans" cxnId="{8D281B68-8718-41CF-B735-7EE753DAFC47}">
      <dgm:prSet/>
      <dgm:spPr/>
      <dgm:t>
        <a:bodyPr/>
        <a:lstStyle/>
        <a:p>
          <a:endParaRPr lang="en-US"/>
        </a:p>
      </dgm:t>
    </dgm:pt>
    <dgm:pt modelId="{85D94E7C-BE5F-4883-AB78-A328E1FB9A73}" type="sibTrans" cxnId="{8D281B68-8718-41CF-B735-7EE753DAFC47}">
      <dgm:prSet/>
      <dgm:spPr/>
      <dgm:t>
        <a:bodyPr/>
        <a:lstStyle/>
        <a:p>
          <a:endParaRPr lang="en-US"/>
        </a:p>
      </dgm:t>
    </dgm:pt>
    <dgm:pt modelId="{2DD039EF-6835-4176-84A2-3FF2F0ECC387}">
      <dgm:prSet/>
      <dgm:spPr/>
      <dgm:t>
        <a:bodyPr/>
        <a:lstStyle/>
        <a:p>
          <a:r>
            <a:rPr lang="en-US" dirty="0"/>
            <a:t>State your own thoughts assertively</a:t>
          </a:r>
        </a:p>
      </dgm:t>
    </dgm:pt>
    <dgm:pt modelId="{F66CB099-E29F-4D3C-9D30-6457873FD222}" type="parTrans" cxnId="{0A73DC5D-7F7C-468F-A320-EEAA5462C7AD}">
      <dgm:prSet/>
      <dgm:spPr/>
      <dgm:t>
        <a:bodyPr/>
        <a:lstStyle/>
        <a:p>
          <a:endParaRPr lang="en-US"/>
        </a:p>
      </dgm:t>
    </dgm:pt>
    <dgm:pt modelId="{CC11331E-154C-4185-AE85-7948C6CE44BC}" type="sibTrans" cxnId="{0A73DC5D-7F7C-468F-A320-EEAA5462C7AD}">
      <dgm:prSet/>
      <dgm:spPr/>
      <dgm:t>
        <a:bodyPr/>
        <a:lstStyle/>
        <a:p>
          <a:endParaRPr lang="en-US"/>
        </a:p>
      </dgm:t>
    </dgm:pt>
    <dgm:pt modelId="{AFC08982-0275-4A9C-B736-457AED75BEFC}">
      <dgm:prSet/>
      <dgm:spPr/>
      <dgm:t>
        <a:bodyPr/>
        <a:lstStyle/>
        <a:p>
          <a:r>
            <a:rPr lang="en-US" b="1" dirty="0"/>
            <a:t>DO NOT ARGUE</a:t>
          </a:r>
        </a:p>
      </dgm:t>
    </dgm:pt>
    <dgm:pt modelId="{86A4F1BD-B024-4802-B506-734ABF8D23DE}" type="parTrans" cxnId="{92CFE34A-44ED-4DCB-AA0B-4AE3E8344D22}">
      <dgm:prSet/>
      <dgm:spPr/>
      <dgm:t>
        <a:bodyPr/>
        <a:lstStyle/>
        <a:p>
          <a:endParaRPr lang="en-US"/>
        </a:p>
      </dgm:t>
    </dgm:pt>
    <dgm:pt modelId="{E48D3A33-54AF-44BA-8F22-8200792D03B0}" type="sibTrans" cxnId="{92CFE34A-44ED-4DCB-AA0B-4AE3E8344D22}">
      <dgm:prSet/>
      <dgm:spPr/>
      <dgm:t>
        <a:bodyPr/>
        <a:lstStyle/>
        <a:p>
          <a:endParaRPr lang="en-US"/>
        </a:p>
      </dgm:t>
    </dgm:pt>
    <dgm:pt modelId="{4FBDFB9C-0D17-4386-9941-4562DD5EAFBA}">
      <dgm:prSet/>
      <dgm:spPr/>
      <dgm:t>
        <a:bodyPr/>
        <a:lstStyle/>
        <a:p>
          <a:r>
            <a:rPr lang="en-US" dirty="0"/>
            <a:t>Offer the sniper an alternative to direct interaction</a:t>
          </a:r>
        </a:p>
      </dgm:t>
    </dgm:pt>
    <dgm:pt modelId="{2DB0CEEB-E84A-43F1-8443-65146EBD3291}" type="parTrans" cxnId="{45AF6952-4A38-422E-BA79-90D4373662F0}">
      <dgm:prSet/>
      <dgm:spPr/>
      <dgm:t>
        <a:bodyPr/>
        <a:lstStyle/>
        <a:p>
          <a:endParaRPr lang="en-US"/>
        </a:p>
      </dgm:t>
    </dgm:pt>
    <dgm:pt modelId="{538B7EAA-5750-4C66-952F-BF0C5620E5A9}" type="sibTrans" cxnId="{45AF6952-4A38-422E-BA79-90D4373662F0}">
      <dgm:prSet/>
      <dgm:spPr/>
      <dgm:t>
        <a:bodyPr/>
        <a:lstStyle/>
        <a:p>
          <a:endParaRPr lang="en-US"/>
        </a:p>
      </dgm:t>
    </dgm:pt>
    <dgm:pt modelId="{B3A58C75-E709-4905-B49A-884A259D34B5}">
      <dgm:prSet/>
      <dgm:spPr/>
      <dgm:t>
        <a:bodyPr/>
        <a:lstStyle/>
        <a:p>
          <a:r>
            <a:rPr lang="en-US" dirty="0"/>
            <a:t>Remove them from the audience</a:t>
          </a:r>
        </a:p>
      </dgm:t>
    </dgm:pt>
    <dgm:pt modelId="{72B115DF-DC77-469A-B185-8DC30C8DDA8D}" type="parTrans" cxnId="{E9526E1B-06FB-4F28-929B-D9B70D7B8302}">
      <dgm:prSet/>
      <dgm:spPr/>
      <dgm:t>
        <a:bodyPr/>
        <a:lstStyle/>
        <a:p>
          <a:endParaRPr lang="en-US"/>
        </a:p>
      </dgm:t>
    </dgm:pt>
    <dgm:pt modelId="{86E7243C-1F59-4A05-9160-8A3D6291CC49}" type="sibTrans" cxnId="{E9526E1B-06FB-4F28-929B-D9B70D7B8302}">
      <dgm:prSet/>
      <dgm:spPr/>
      <dgm:t>
        <a:bodyPr/>
        <a:lstStyle/>
        <a:p>
          <a:endParaRPr lang="en-US"/>
        </a:p>
      </dgm:t>
    </dgm:pt>
    <dgm:pt modelId="{42AB1A3F-961A-43D7-B240-E1E0F9B4F5CF}">
      <dgm:prSet/>
      <dgm:spPr/>
      <dgm:t>
        <a:bodyPr/>
        <a:lstStyle/>
        <a:p>
          <a:r>
            <a:rPr lang="en-US" dirty="0"/>
            <a:t>Get their attention by saying or shouting a neutral phrase</a:t>
          </a:r>
        </a:p>
      </dgm:t>
    </dgm:pt>
    <dgm:pt modelId="{46CA60B6-028F-4591-AA1C-AAEBD4CC56B3}" type="parTrans" cxnId="{BFF3CD11-A152-49CE-BA24-EE28927B4803}">
      <dgm:prSet/>
      <dgm:spPr/>
      <dgm:t>
        <a:bodyPr/>
        <a:lstStyle/>
        <a:p>
          <a:endParaRPr lang="en-US"/>
        </a:p>
      </dgm:t>
    </dgm:pt>
    <dgm:pt modelId="{2EF6263A-6318-46F2-83A3-6056454994B5}" type="sibTrans" cxnId="{BFF3CD11-A152-49CE-BA24-EE28927B4803}">
      <dgm:prSet/>
      <dgm:spPr/>
      <dgm:t>
        <a:bodyPr/>
        <a:lstStyle/>
        <a:p>
          <a:endParaRPr lang="en-US"/>
        </a:p>
      </dgm:t>
    </dgm:pt>
    <dgm:pt modelId="{D43AF4AA-F276-48B1-BB40-3E1A179C2022}" type="pres">
      <dgm:prSet presAssocID="{789B2E9F-B5B7-48F0-83B2-240DCEECEF81}" presName="Name0" presStyleCnt="0">
        <dgm:presLayoutVars>
          <dgm:dir/>
          <dgm:animLvl val="lvl"/>
          <dgm:resizeHandles val="exact"/>
        </dgm:presLayoutVars>
      </dgm:prSet>
      <dgm:spPr/>
    </dgm:pt>
    <dgm:pt modelId="{77F4AFBD-810D-466A-B2F3-06216A07C82D}" type="pres">
      <dgm:prSet presAssocID="{C496544F-0587-44DE-B44C-4D7B2CB6BE27}" presName="composite" presStyleCnt="0"/>
      <dgm:spPr/>
    </dgm:pt>
    <dgm:pt modelId="{65889167-70B5-44A0-AEA8-A12ACB5F2A3F}" type="pres">
      <dgm:prSet presAssocID="{C496544F-0587-44DE-B44C-4D7B2CB6BE27}" presName="parTx" presStyleLbl="alignNode1" presStyleIdx="0" presStyleCnt="3">
        <dgm:presLayoutVars>
          <dgm:chMax val="0"/>
          <dgm:chPref val="0"/>
          <dgm:bulletEnabled val="1"/>
        </dgm:presLayoutVars>
      </dgm:prSet>
      <dgm:spPr/>
    </dgm:pt>
    <dgm:pt modelId="{9E55E22C-B856-4F69-98F3-6BE155431711}" type="pres">
      <dgm:prSet presAssocID="{C496544F-0587-44DE-B44C-4D7B2CB6BE27}" presName="desTx" presStyleLbl="alignAccFollowNode1" presStyleIdx="0" presStyleCnt="3">
        <dgm:presLayoutVars>
          <dgm:bulletEnabled val="1"/>
        </dgm:presLayoutVars>
      </dgm:prSet>
      <dgm:spPr/>
    </dgm:pt>
    <dgm:pt modelId="{6F1977D9-27AB-4EA5-BF06-D78BDEBC0225}" type="pres">
      <dgm:prSet presAssocID="{DF6067DC-85DA-43A1-AB24-7B53B9133143}" presName="space" presStyleCnt="0"/>
      <dgm:spPr/>
    </dgm:pt>
    <dgm:pt modelId="{6C96EEEB-9F19-4084-B2E0-EA589AD35DD8}" type="pres">
      <dgm:prSet presAssocID="{F2FE0181-717A-4410-8311-C6B3A9B46768}" presName="composite" presStyleCnt="0"/>
      <dgm:spPr/>
    </dgm:pt>
    <dgm:pt modelId="{5BFFBC61-0F76-46EF-9B17-ECCFFE2CA06D}" type="pres">
      <dgm:prSet presAssocID="{F2FE0181-717A-4410-8311-C6B3A9B46768}" presName="parTx" presStyleLbl="alignNode1" presStyleIdx="1" presStyleCnt="3">
        <dgm:presLayoutVars>
          <dgm:chMax val="0"/>
          <dgm:chPref val="0"/>
          <dgm:bulletEnabled val="1"/>
        </dgm:presLayoutVars>
      </dgm:prSet>
      <dgm:spPr/>
    </dgm:pt>
    <dgm:pt modelId="{5F369B10-76C4-4BBB-B458-4C2402EE9E1D}" type="pres">
      <dgm:prSet presAssocID="{F2FE0181-717A-4410-8311-C6B3A9B46768}" presName="desTx" presStyleLbl="alignAccFollowNode1" presStyleIdx="1" presStyleCnt="3">
        <dgm:presLayoutVars>
          <dgm:bulletEnabled val="1"/>
        </dgm:presLayoutVars>
      </dgm:prSet>
      <dgm:spPr/>
    </dgm:pt>
    <dgm:pt modelId="{AD3A8FF5-F9DB-4384-B713-067950BF4D88}" type="pres">
      <dgm:prSet presAssocID="{DE83196A-4AE7-4395-9B5A-B88F4C88E1B4}" presName="space" presStyleCnt="0"/>
      <dgm:spPr/>
    </dgm:pt>
    <dgm:pt modelId="{6B6D1CE7-49F9-4AEC-98BD-FADA60EF33BC}" type="pres">
      <dgm:prSet presAssocID="{18124AC7-0C31-4471-839F-8E66E46B25A4}" presName="composite" presStyleCnt="0"/>
      <dgm:spPr/>
    </dgm:pt>
    <dgm:pt modelId="{532D7D83-2FEA-4EB9-8A88-9CBD9950A7F5}" type="pres">
      <dgm:prSet presAssocID="{18124AC7-0C31-4471-839F-8E66E46B25A4}" presName="parTx" presStyleLbl="alignNode1" presStyleIdx="2" presStyleCnt="3">
        <dgm:presLayoutVars>
          <dgm:chMax val="0"/>
          <dgm:chPref val="0"/>
          <dgm:bulletEnabled val="1"/>
        </dgm:presLayoutVars>
      </dgm:prSet>
      <dgm:spPr/>
    </dgm:pt>
    <dgm:pt modelId="{BB398692-0B59-4B64-8EC6-E2F4A2E1F96D}" type="pres">
      <dgm:prSet presAssocID="{18124AC7-0C31-4471-839F-8E66E46B25A4}" presName="desTx" presStyleLbl="alignAccFollowNode1" presStyleIdx="2" presStyleCnt="3">
        <dgm:presLayoutVars>
          <dgm:bulletEnabled val="1"/>
        </dgm:presLayoutVars>
      </dgm:prSet>
      <dgm:spPr/>
    </dgm:pt>
  </dgm:ptLst>
  <dgm:cxnLst>
    <dgm:cxn modelId="{B52B9307-AC90-46AC-A853-F312CF1A04C8}" srcId="{789B2E9F-B5B7-48F0-83B2-240DCEECEF81}" destId="{C496544F-0587-44DE-B44C-4D7B2CB6BE27}" srcOrd="0" destOrd="0" parTransId="{6689D7E0-5EB3-40A4-B4F4-5D20CDD059D2}" sibTransId="{DF6067DC-85DA-43A1-AB24-7B53B9133143}"/>
    <dgm:cxn modelId="{B8583F0C-C0E2-4BC1-BEB7-685E74CE1ADC}" type="presOf" srcId="{42AB1A3F-961A-43D7-B240-E1E0F9B4F5CF}" destId="{BB398692-0B59-4B64-8EC6-E2F4A2E1F96D}" srcOrd="0" destOrd="2" presId="urn:microsoft.com/office/officeart/2005/8/layout/hList1"/>
    <dgm:cxn modelId="{BFF3CD11-A152-49CE-BA24-EE28927B4803}" srcId="{18124AC7-0C31-4471-839F-8E66E46B25A4}" destId="{42AB1A3F-961A-43D7-B240-E1E0F9B4F5CF}" srcOrd="2" destOrd="0" parTransId="{46CA60B6-028F-4591-AA1C-AAEBD4CC56B3}" sibTransId="{2EF6263A-6318-46F2-83A3-6056454994B5}"/>
    <dgm:cxn modelId="{41DFA812-71C7-4CFB-9FC8-4A7336C3E34E}" srcId="{789B2E9F-B5B7-48F0-83B2-240DCEECEF81}" destId="{18124AC7-0C31-4471-839F-8E66E46B25A4}" srcOrd="2" destOrd="0" parTransId="{268BD85B-092E-4759-9E5E-4D511A880673}" sibTransId="{5A4F8840-A8CF-41D0-829B-4283F8B2664B}"/>
    <dgm:cxn modelId="{79156C18-CA45-4EF2-8E4C-F4BABA8BFB12}" type="presOf" srcId="{72EEF4AD-8F5D-4D2C-8B4C-1CFA4F8F92B9}" destId="{9E55E22C-B856-4F69-98F3-6BE155431711}" srcOrd="0" destOrd="0" presId="urn:microsoft.com/office/officeart/2005/8/layout/hList1"/>
    <dgm:cxn modelId="{E9526E1B-06FB-4F28-929B-D9B70D7B8302}" srcId="{18124AC7-0C31-4471-839F-8E66E46B25A4}" destId="{B3A58C75-E709-4905-B49A-884A259D34B5}" srcOrd="1" destOrd="0" parTransId="{72B115DF-DC77-469A-B185-8DC30C8DDA8D}" sibTransId="{86E7243C-1F59-4A05-9160-8A3D6291CC49}"/>
    <dgm:cxn modelId="{75473720-B6E5-47B3-9E25-7A5075A0D3E3}" type="presOf" srcId="{B3A58C75-E709-4905-B49A-884A259D34B5}" destId="{BB398692-0B59-4B64-8EC6-E2F4A2E1F96D}" srcOrd="0" destOrd="1" presId="urn:microsoft.com/office/officeart/2005/8/layout/hList1"/>
    <dgm:cxn modelId="{0C17C323-A395-4B83-A4F2-AF22A4FED713}" srcId="{C496544F-0587-44DE-B44C-4D7B2CB6BE27}" destId="{72EEF4AD-8F5D-4D2C-8B4C-1CFA4F8F92B9}" srcOrd="0" destOrd="0" parTransId="{7BF90171-F32F-4D02-90E7-FD3D3D3693E3}" sibTransId="{C27DD1BC-9556-4D84-A113-5A18BFF2AA54}"/>
    <dgm:cxn modelId="{A3227331-361E-4B8B-BD41-F0E6F2A44706}" srcId="{789B2E9F-B5B7-48F0-83B2-240DCEECEF81}" destId="{F2FE0181-717A-4410-8311-C6B3A9B46768}" srcOrd="1" destOrd="0" parTransId="{5E903EE9-F06B-422E-9CB4-11005F083C33}" sibTransId="{DE83196A-4AE7-4395-9B5A-B88F4C88E1B4}"/>
    <dgm:cxn modelId="{0A73DC5D-7F7C-468F-A320-EEAA5462C7AD}" srcId="{C496544F-0587-44DE-B44C-4D7B2CB6BE27}" destId="{2DD039EF-6835-4176-84A2-3FF2F0ECC387}" srcOrd="2" destOrd="0" parTransId="{F66CB099-E29F-4D3C-9D30-6457873FD222}" sibTransId="{CC11331E-154C-4185-AE85-7948C6CE44BC}"/>
    <dgm:cxn modelId="{2EBF1246-9F9D-40CD-BC14-1D1F8CAD5535}" srcId="{F2FE0181-717A-4410-8311-C6B3A9B46768}" destId="{08563386-2EAA-468B-BB9A-BD0F0D5A8BF2}" srcOrd="0" destOrd="0" parTransId="{5FF844CE-3EF2-4344-A676-09EC401B9897}" sibTransId="{CECFD601-D30E-4F32-8B7E-A5D2480F5EA7}"/>
    <dgm:cxn modelId="{4D3E1D66-8C57-4A97-AE54-61D2E89C0E32}" type="presOf" srcId="{0A68CC46-87B8-4DBE-8263-9B1BAC5A467D}" destId="{BB398692-0B59-4B64-8EC6-E2F4A2E1F96D}" srcOrd="0" destOrd="0" presId="urn:microsoft.com/office/officeart/2005/8/layout/hList1"/>
    <dgm:cxn modelId="{8D281B68-8718-41CF-B735-7EE753DAFC47}" srcId="{C496544F-0587-44DE-B44C-4D7B2CB6BE27}" destId="{8DB8F533-040E-4E2E-A56C-6BCCE8FE62DB}" srcOrd="1" destOrd="0" parTransId="{68378C82-ECFC-45BC-BDA2-3458FB096816}" sibTransId="{85D94E7C-BE5F-4883-AB78-A328E1FB9A73}"/>
    <dgm:cxn modelId="{6CAC3A48-5323-4A95-ADC1-F72A06BE7062}" type="presOf" srcId="{8DB8F533-040E-4E2E-A56C-6BCCE8FE62DB}" destId="{9E55E22C-B856-4F69-98F3-6BE155431711}" srcOrd="0" destOrd="1" presId="urn:microsoft.com/office/officeart/2005/8/layout/hList1"/>
    <dgm:cxn modelId="{92CFE34A-44ED-4DCB-AA0B-4AE3E8344D22}" srcId="{C496544F-0587-44DE-B44C-4D7B2CB6BE27}" destId="{AFC08982-0275-4A9C-B736-457AED75BEFC}" srcOrd="3" destOrd="0" parTransId="{86A4F1BD-B024-4802-B506-734ABF8D23DE}" sibTransId="{E48D3A33-54AF-44BA-8F22-8200792D03B0}"/>
    <dgm:cxn modelId="{4E784950-4634-4AD2-A0B7-DB18C454AB16}" type="presOf" srcId="{08563386-2EAA-468B-BB9A-BD0F0D5A8BF2}" destId="{5F369B10-76C4-4BBB-B458-4C2402EE9E1D}" srcOrd="0" destOrd="0" presId="urn:microsoft.com/office/officeart/2005/8/layout/hList1"/>
    <dgm:cxn modelId="{45AF6952-4A38-422E-BA79-90D4373662F0}" srcId="{F2FE0181-717A-4410-8311-C6B3A9B46768}" destId="{4FBDFB9C-0D17-4386-9941-4562DD5EAFBA}" srcOrd="1" destOrd="0" parTransId="{2DB0CEEB-E84A-43F1-8443-65146EBD3291}" sibTransId="{538B7EAA-5750-4C66-952F-BF0C5620E5A9}"/>
    <dgm:cxn modelId="{F1B44973-6B96-45A7-8047-C18950C48531}" type="presOf" srcId="{18124AC7-0C31-4471-839F-8E66E46B25A4}" destId="{532D7D83-2FEA-4EB9-8A88-9CBD9950A7F5}" srcOrd="0" destOrd="0" presId="urn:microsoft.com/office/officeart/2005/8/layout/hList1"/>
    <dgm:cxn modelId="{A0062278-6A59-4F15-93F4-BC489C3EED8B}" type="presOf" srcId="{4FBDFB9C-0D17-4386-9941-4562DD5EAFBA}" destId="{5F369B10-76C4-4BBB-B458-4C2402EE9E1D}" srcOrd="0" destOrd="1" presId="urn:microsoft.com/office/officeart/2005/8/layout/hList1"/>
    <dgm:cxn modelId="{EA2106B2-FC17-42A0-AB6F-F9F172EE5587}" type="presOf" srcId="{C496544F-0587-44DE-B44C-4D7B2CB6BE27}" destId="{65889167-70B5-44A0-AEA8-A12ACB5F2A3F}" srcOrd="0" destOrd="0" presId="urn:microsoft.com/office/officeart/2005/8/layout/hList1"/>
    <dgm:cxn modelId="{9677E1C5-B008-4EF6-AF13-62AFA7AE6DEA}" type="presOf" srcId="{F2FE0181-717A-4410-8311-C6B3A9B46768}" destId="{5BFFBC61-0F76-46EF-9B17-ECCFFE2CA06D}" srcOrd="0" destOrd="0" presId="urn:microsoft.com/office/officeart/2005/8/layout/hList1"/>
    <dgm:cxn modelId="{56C5B9CE-C309-40FA-85DF-CF20F9D504B6}" type="presOf" srcId="{AFC08982-0275-4A9C-B736-457AED75BEFC}" destId="{9E55E22C-B856-4F69-98F3-6BE155431711}" srcOrd="0" destOrd="3" presId="urn:microsoft.com/office/officeart/2005/8/layout/hList1"/>
    <dgm:cxn modelId="{A8AF33D5-4D63-44FC-8E3D-1486A8386BB0}" srcId="{18124AC7-0C31-4471-839F-8E66E46B25A4}" destId="{0A68CC46-87B8-4DBE-8263-9B1BAC5A467D}" srcOrd="0" destOrd="0" parTransId="{A8A581ED-8967-4A88-A543-A9067794657D}" sibTransId="{AC8CD732-CE46-4800-8EDD-06B56D3969B3}"/>
    <dgm:cxn modelId="{67E3E9E6-01A1-4C6A-9600-677EA005B4E0}" type="presOf" srcId="{2DD039EF-6835-4176-84A2-3FF2F0ECC387}" destId="{9E55E22C-B856-4F69-98F3-6BE155431711}" srcOrd="0" destOrd="2" presId="urn:microsoft.com/office/officeart/2005/8/layout/hList1"/>
    <dgm:cxn modelId="{2E4ECAE8-A379-445A-900D-3F1E0D00637E}" type="presOf" srcId="{789B2E9F-B5B7-48F0-83B2-240DCEECEF81}" destId="{D43AF4AA-F276-48B1-BB40-3E1A179C2022}" srcOrd="0" destOrd="0" presId="urn:microsoft.com/office/officeart/2005/8/layout/hList1"/>
    <dgm:cxn modelId="{D92BFCC2-F31D-4B5A-80DA-C509CE851641}" type="presParOf" srcId="{D43AF4AA-F276-48B1-BB40-3E1A179C2022}" destId="{77F4AFBD-810D-466A-B2F3-06216A07C82D}" srcOrd="0" destOrd="0" presId="urn:microsoft.com/office/officeart/2005/8/layout/hList1"/>
    <dgm:cxn modelId="{2315D16A-84E5-461D-A5FC-C51E607D262F}" type="presParOf" srcId="{77F4AFBD-810D-466A-B2F3-06216A07C82D}" destId="{65889167-70B5-44A0-AEA8-A12ACB5F2A3F}" srcOrd="0" destOrd="0" presId="urn:microsoft.com/office/officeart/2005/8/layout/hList1"/>
    <dgm:cxn modelId="{F2500BD5-4AF2-4408-9B93-6004999BA309}" type="presParOf" srcId="{77F4AFBD-810D-466A-B2F3-06216A07C82D}" destId="{9E55E22C-B856-4F69-98F3-6BE155431711}" srcOrd="1" destOrd="0" presId="urn:microsoft.com/office/officeart/2005/8/layout/hList1"/>
    <dgm:cxn modelId="{2EF32312-ED6F-4103-B99B-97D7EFBE59EF}" type="presParOf" srcId="{D43AF4AA-F276-48B1-BB40-3E1A179C2022}" destId="{6F1977D9-27AB-4EA5-BF06-D78BDEBC0225}" srcOrd="1" destOrd="0" presId="urn:microsoft.com/office/officeart/2005/8/layout/hList1"/>
    <dgm:cxn modelId="{EF424282-B3EA-4692-90F2-1CBC1C493625}" type="presParOf" srcId="{D43AF4AA-F276-48B1-BB40-3E1A179C2022}" destId="{6C96EEEB-9F19-4084-B2E0-EA589AD35DD8}" srcOrd="2" destOrd="0" presId="urn:microsoft.com/office/officeart/2005/8/layout/hList1"/>
    <dgm:cxn modelId="{0F3FF49D-5BAE-4BFE-985C-A99E3302CF2F}" type="presParOf" srcId="{6C96EEEB-9F19-4084-B2E0-EA589AD35DD8}" destId="{5BFFBC61-0F76-46EF-9B17-ECCFFE2CA06D}" srcOrd="0" destOrd="0" presId="urn:microsoft.com/office/officeart/2005/8/layout/hList1"/>
    <dgm:cxn modelId="{8B6AC3D0-6E3E-4F55-9DAC-2B8858303634}" type="presParOf" srcId="{6C96EEEB-9F19-4084-B2E0-EA589AD35DD8}" destId="{5F369B10-76C4-4BBB-B458-4C2402EE9E1D}" srcOrd="1" destOrd="0" presId="urn:microsoft.com/office/officeart/2005/8/layout/hList1"/>
    <dgm:cxn modelId="{0B5DED84-EB83-4ABE-8F69-2DC2D1847F00}" type="presParOf" srcId="{D43AF4AA-F276-48B1-BB40-3E1A179C2022}" destId="{AD3A8FF5-F9DB-4384-B713-067950BF4D88}" srcOrd="3" destOrd="0" presId="urn:microsoft.com/office/officeart/2005/8/layout/hList1"/>
    <dgm:cxn modelId="{BF9EE208-285F-4E8A-803D-51337AB8D59E}" type="presParOf" srcId="{D43AF4AA-F276-48B1-BB40-3E1A179C2022}" destId="{6B6D1CE7-49F9-4AEC-98BD-FADA60EF33BC}" srcOrd="4" destOrd="0" presId="urn:microsoft.com/office/officeart/2005/8/layout/hList1"/>
    <dgm:cxn modelId="{2DA392F4-3D8C-4B09-B771-C736ABB0A201}" type="presParOf" srcId="{6B6D1CE7-49F9-4AEC-98BD-FADA60EF33BC}" destId="{532D7D83-2FEA-4EB9-8A88-9CBD9950A7F5}" srcOrd="0" destOrd="0" presId="urn:microsoft.com/office/officeart/2005/8/layout/hList1"/>
    <dgm:cxn modelId="{75376B0B-1722-4A4D-8C20-92D79B5DD3E8}" type="presParOf" srcId="{6B6D1CE7-49F9-4AEC-98BD-FADA60EF33BC}" destId="{BB398692-0B59-4B64-8EC6-E2F4A2E1F96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6D687B-3E4D-48B2-9CF8-00DE7D1AB140}" type="doc">
      <dgm:prSet loTypeId="urn:microsoft.com/office/officeart/2018/5/layout/CenteredIconLabelDescriptionList" loCatId="icon" qsTypeId="urn:microsoft.com/office/officeart/2005/8/quickstyle/simple1" qsCatId="simple" csTypeId="urn:microsoft.com/office/officeart/2005/8/colors/accent3_2" csCatId="accent3" phldr="1"/>
      <dgm:spPr/>
      <dgm:t>
        <a:bodyPr/>
        <a:lstStyle/>
        <a:p>
          <a:endParaRPr lang="en-US"/>
        </a:p>
      </dgm:t>
    </dgm:pt>
    <dgm:pt modelId="{4C4F18EC-46B3-48E4-A5B7-284778E28A17}">
      <dgm:prSet/>
      <dgm:spPr/>
      <dgm:t>
        <a:bodyPr/>
        <a:lstStyle/>
        <a:p>
          <a:pPr>
            <a:defRPr b="1"/>
          </a:pPr>
          <a:r>
            <a:rPr lang="en-US" dirty="0"/>
            <a:t>What’s happening when a person shows signs of escalation? </a:t>
          </a:r>
        </a:p>
      </dgm:t>
    </dgm:pt>
    <dgm:pt modelId="{43D28BCE-4BBA-4FB9-81E6-B7873E921B05}" type="parTrans" cxnId="{036B218E-9B26-40DE-9084-2E172F1B9734}">
      <dgm:prSet/>
      <dgm:spPr/>
      <dgm:t>
        <a:bodyPr/>
        <a:lstStyle/>
        <a:p>
          <a:endParaRPr lang="en-US"/>
        </a:p>
      </dgm:t>
    </dgm:pt>
    <dgm:pt modelId="{BE01F97B-93CB-46CF-B868-BA8486E06DB5}" type="sibTrans" cxnId="{036B218E-9B26-40DE-9084-2E172F1B9734}">
      <dgm:prSet/>
      <dgm:spPr/>
      <dgm:t>
        <a:bodyPr/>
        <a:lstStyle/>
        <a:p>
          <a:endParaRPr lang="en-US"/>
        </a:p>
      </dgm:t>
    </dgm:pt>
    <dgm:pt modelId="{D20B1E6E-D45E-4DF6-A693-11963256F879}">
      <dgm:prSet/>
      <dgm:spPr/>
      <dgm:t>
        <a:bodyPr/>
        <a:lstStyle/>
        <a:p>
          <a:pPr>
            <a:defRPr b="1"/>
          </a:pPr>
          <a:r>
            <a:rPr lang="en-US" dirty="0"/>
            <a:t>What are visual signs?</a:t>
          </a:r>
        </a:p>
        <a:p>
          <a:pPr>
            <a:defRPr b="1"/>
          </a:pPr>
          <a:r>
            <a:rPr lang="en-US" b="0" dirty="0"/>
            <a:t>Rapid Breathing</a:t>
          </a:r>
        </a:p>
        <a:p>
          <a:pPr>
            <a:defRPr b="1"/>
          </a:pPr>
          <a:r>
            <a:rPr lang="en-US" b="0" dirty="0"/>
            <a:t>Wide Eyes</a:t>
          </a:r>
        </a:p>
        <a:p>
          <a:pPr>
            <a:defRPr b="1"/>
          </a:pPr>
          <a:r>
            <a:rPr lang="en-US" b="0" dirty="0"/>
            <a:t>Rapidly Shifting Mood</a:t>
          </a:r>
        </a:p>
        <a:p>
          <a:pPr>
            <a:defRPr b="1"/>
          </a:pPr>
          <a:r>
            <a:rPr lang="en-US" b="0" dirty="0"/>
            <a:t>Restlessness </a:t>
          </a:r>
        </a:p>
      </dgm:t>
    </dgm:pt>
    <dgm:pt modelId="{1E5C42FB-5A37-4459-89C6-84AAC9A9D023}" type="parTrans" cxnId="{61297BD7-AA45-48FF-91D9-26635DA6EF67}">
      <dgm:prSet/>
      <dgm:spPr/>
      <dgm:t>
        <a:bodyPr/>
        <a:lstStyle/>
        <a:p>
          <a:endParaRPr lang="en-US"/>
        </a:p>
      </dgm:t>
    </dgm:pt>
    <dgm:pt modelId="{4054646D-8A66-497E-B94C-67586CFB2A74}" type="sibTrans" cxnId="{61297BD7-AA45-48FF-91D9-26635DA6EF67}">
      <dgm:prSet/>
      <dgm:spPr/>
      <dgm:t>
        <a:bodyPr/>
        <a:lstStyle/>
        <a:p>
          <a:endParaRPr lang="en-US"/>
        </a:p>
      </dgm:t>
    </dgm:pt>
    <dgm:pt modelId="{3B95E795-CCDB-4FA3-ADFE-779472B4CEF5}">
      <dgm:prSet/>
      <dgm:spPr/>
      <dgm:t>
        <a:bodyPr/>
        <a:lstStyle/>
        <a:p>
          <a:pPr>
            <a:defRPr b="1"/>
          </a:pPr>
          <a:r>
            <a:rPr lang="en-US" dirty="0"/>
            <a:t>Response to feeling threatened, scared, or hurt</a:t>
          </a:r>
        </a:p>
      </dgm:t>
    </dgm:pt>
    <dgm:pt modelId="{9E5C575E-4133-45BF-85BA-5DE31BECCCD5}" type="parTrans" cxnId="{DCE15CEE-CC22-4996-A6A8-3B435539B4E1}">
      <dgm:prSet/>
      <dgm:spPr/>
      <dgm:t>
        <a:bodyPr/>
        <a:lstStyle/>
        <a:p>
          <a:endParaRPr lang="en-US"/>
        </a:p>
      </dgm:t>
    </dgm:pt>
    <dgm:pt modelId="{7323C420-A2E4-4B7F-95BB-BA8F24D8BB8D}" type="sibTrans" cxnId="{DCE15CEE-CC22-4996-A6A8-3B435539B4E1}">
      <dgm:prSet/>
      <dgm:spPr/>
      <dgm:t>
        <a:bodyPr/>
        <a:lstStyle/>
        <a:p>
          <a:endParaRPr lang="en-US"/>
        </a:p>
      </dgm:t>
    </dgm:pt>
    <dgm:pt modelId="{BF5B2A90-E96C-49EB-A942-88DF41084790}">
      <dgm:prSet/>
      <dgm:spPr/>
      <dgm:t>
        <a:bodyPr/>
        <a:lstStyle/>
        <a:p>
          <a:pPr>
            <a:defRPr b="1"/>
          </a:pPr>
          <a:r>
            <a:rPr lang="en-US" dirty="0"/>
            <a:t>Displaced anger</a:t>
          </a:r>
        </a:p>
      </dgm:t>
    </dgm:pt>
    <dgm:pt modelId="{3A68C63B-204C-4CA1-A35D-3D00576910A5}" type="parTrans" cxnId="{A4DCDE51-7E51-4F0B-BA66-7C0398B5B36C}">
      <dgm:prSet/>
      <dgm:spPr/>
      <dgm:t>
        <a:bodyPr/>
        <a:lstStyle/>
        <a:p>
          <a:endParaRPr lang="en-US"/>
        </a:p>
      </dgm:t>
    </dgm:pt>
    <dgm:pt modelId="{C7B20E43-0DA8-4192-8485-F81F2BAD23D9}" type="sibTrans" cxnId="{A4DCDE51-7E51-4F0B-BA66-7C0398B5B36C}">
      <dgm:prSet/>
      <dgm:spPr/>
      <dgm:t>
        <a:bodyPr/>
        <a:lstStyle/>
        <a:p>
          <a:endParaRPr lang="en-US"/>
        </a:p>
      </dgm:t>
    </dgm:pt>
    <dgm:pt modelId="{35ABD9B2-89D6-435D-B40C-ABA1D0F30715}">
      <dgm:prSet custT="1"/>
      <dgm:spPr/>
      <dgm:t>
        <a:bodyPr/>
        <a:lstStyle/>
        <a:p>
          <a:r>
            <a:rPr lang="en-US" sz="1400" dirty="0"/>
            <a:t>Anger is a feeling or response to a </a:t>
          </a:r>
          <a:r>
            <a:rPr lang="en-US" sz="1400" u="sng" dirty="0"/>
            <a:t>perceived</a:t>
          </a:r>
          <a:r>
            <a:rPr lang="en-US" sz="1400" dirty="0"/>
            <a:t> negative situation</a:t>
          </a:r>
        </a:p>
      </dgm:t>
    </dgm:pt>
    <dgm:pt modelId="{C925FF63-DAD1-4C9E-A6B7-2C0B5052A3A8}" type="parTrans" cxnId="{9B7A5E14-BB48-4D32-A055-04DB7F385CA9}">
      <dgm:prSet/>
      <dgm:spPr/>
      <dgm:t>
        <a:bodyPr/>
        <a:lstStyle/>
        <a:p>
          <a:endParaRPr lang="en-US"/>
        </a:p>
      </dgm:t>
    </dgm:pt>
    <dgm:pt modelId="{F0D1BADB-D325-4191-B0F2-FDF013268EC1}" type="sibTrans" cxnId="{9B7A5E14-BB48-4D32-A055-04DB7F385CA9}">
      <dgm:prSet/>
      <dgm:spPr/>
      <dgm:t>
        <a:bodyPr/>
        <a:lstStyle/>
        <a:p>
          <a:endParaRPr lang="en-US"/>
        </a:p>
      </dgm:t>
    </dgm:pt>
    <dgm:pt modelId="{877AD752-9D9E-409C-8A48-E7B98170DA1A}">
      <dgm:prSet custT="1"/>
      <dgm:spPr/>
      <dgm:t>
        <a:bodyPr/>
        <a:lstStyle/>
        <a:p>
          <a:r>
            <a:rPr lang="en-US" sz="1400" dirty="0"/>
            <a:t>Contributors can be:   frustration and fear</a:t>
          </a:r>
        </a:p>
      </dgm:t>
    </dgm:pt>
    <dgm:pt modelId="{8B7380A2-18B0-4FB8-B3A2-A9333778B967}" type="parTrans" cxnId="{A2C13EBD-4282-4437-BE91-10A1EAA2EEDD}">
      <dgm:prSet/>
      <dgm:spPr/>
      <dgm:t>
        <a:bodyPr/>
        <a:lstStyle/>
        <a:p>
          <a:endParaRPr lang="en-US"/>
        </a:p>
      </dgm:t>
    </dgm:pt>
    <dgm:pt modelId="{746553D0-C60A-4436-A2B2-29D0989629FD}" type="sibTrans" cxnId="{A2C13EBD-4282-4437-BE91-10A1EAA2EEDD}">
      <dgm:prSet/>
      <dgm:spPr/>
      <dgm:t>
        <a:bodyPr/>
        <a:lstStyle/>
        <a:p>
          <a:endParaRPr lang="en-US"/>
        </a:p>
      </dgm:t>
    </dgm:pt>
    <dgm:pt modelId="{6A056881-576E-4719-AD86-2DAF9ADE0A7E}" type="pres">
      <dgm:prSet presAssocID="{006D687B-3E4D-48B2-9CF8-00DE7D1AB140}" presName="root" presStyleCnt="0">
        <dgm:presLayoutVars>
          <dgm:dir/>
          <dgm:resizeHandles val="exact"/>
        </dgm:presLayoutVars>
      </dgm:prSet>
      <dgm:spPr/>
    </dgm:pt>
    <dgm:pt modelId="{3BB8542B-8BC9-4B31-9E2E-1A26528CF354}" type="pres">
      <dgm:prSet presAssocID="{4C4F18EC-46B3-48E4-A5B7-284778E28A17}" presName="compNode" presStyleCnt="0"/>
      <dgm:spPr/>
    </dgm:pt>
    <dgm:pt modelId="{C0A46CAF-31A6-41C0-B531-06D907DFB74B}" type="pres">
      <dgm:prSet presAssocID="{4C4F18EC-46B3-48E4-A5B7-284778E28A1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ll center"/>
        </a:ext>
      </dgm:extLst>
    </dgm:pt>
    <dgm:pt modelId="{B73797F7-D8D5-478B-B0B5-C5DA4CEBDCA2}" type="pres">
      <dgm:prSet presAssocID="{4C4F18EC-46B3-48E4-A5B7-284778E28A17}" presName="iconSpace" presStyleCnt="0"/>
      <dgm:spPr/>
    </dgm:pt>
    <dgm:pt modelId="{BD9F1281-A79E-4611-AE3F-D937A2306667}" type="pres">
      <dgm:prSet presAssocID="{4C4F18EC-46B3-48E4-A5B7-284778E28A17}" presName="parTx" presStyleLbl="revTx" presStyleIdx="0" presStyleCnt="8">
        <dgm:presLayoutVars>
          <dgm:chMax val="0"/>
          <dgm:chPref val="0"/>
        </dgm:presLayoutVars>
      </dgm:prSet>
      <dgm:spPr/>
    </dgm:pt>
    <dgm:pt modelId="{33BB6138-3E5F-49A8-8DA8-CD3A34A7B373}" type="pres">
      <dgm:prSet presAssocID="{4C4F18EC-46B3-48E4-A5B7-284778E28A17}" presName="txSpace" presStyleCnt="0"/>
      <dgm:spPr/>
    </dgm:pt>
    <dgm:pt modelId="{15E5A563-2115-4104-AA5B-EA18895765C2}" type="pres">
      <dgm:prSet presAssocID="{4C4F18EC-46B3-48E4-A5B7-284778E28A17}" presName="desTx" presStyleLbl="revTx" presStyleIdx="1" presStyleCnt="8">
        <dgm:presLayoutVars/>
      </dgm:prSet>
      <dgm:spPr/>
    </dgm:pt>
    <dgm:pt modelId="{0085E73F-7506-4A81-9B4C-8C0D910FF0E5}" type="pres">
      <dgm:prSet presAssocID="{BE01F97B-93CB-46CF-B868-BA8486E06DB5}" presName="sibTrans" presStyleCnt="0"/>
      <dgm:spPr/>
    </dgm:pt>
    <dgm:pt modelId="{36AE6426-A8F6-4690-B3CA-8F67241EF748}" type="pres">
      <dgm:prSet presAssocID="{D20B1E6E-D45E-4DF6-A693-11963256F879}" presName="compNode" presStyleCnt="0"/>
      <dgm:spPr/>
    </dgm:pt>
    <dgm:pt modelId="{352565D0-4464-4DC8-B716-30C730689F9B}" type="pres">
      <dgm:prSet presAssocID="{D20B1E6E-D45E-4DF6-A693-11963256F87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ye"/>
        </a:ext>
      </dgm:extLst>
    </dgm:pt>
    <dgm:pt modelId="{2E950A82-7E91-4FD3-86C0-2B26E15A3755}" type="pres">
      <dgm:prSet presAssocID="{D20B1E6E-D45E-4DF6-A693-11963256F879}" presName="iconSpace" presStyleCnt="0"/>
      <dgm:spPr/>
    </dgm:pt>
    <dgm:pt modelId="{9BACAD74-ADE6-4455-B5F6-9AA2BD6E7C29}" type="pres">
      <dgm:prSet presAssocID="{D20B1E6E-D45E-4DF6-A693-11963256F879}" presName="parTx" presStyleLbl="revTx" presStyleIdx="2" presStyleCnt="8" custScaleY="124553">
        <dgm:presLayoutVars>
          <dgm:chMax val="0"/>
          <dgm:chPref val="0"/>
        </dgm:presLayoutVars>
      </dgm:prSet>
      <dgm:spPr/>
    </dgm:pt>
    <dgm:pt modelId="{1265549E-5FD1-4B5D-A87F-4B108C9CC85A}" type="pres">
      <dgm:prSet presAssocID="{D20B1E6E-D45E-4DF6-A693-11963256F879}" presName="txSpace" presStyleCnt="0"/>
      <dgm:spPr/>
    </dgm:pt>
    <dgm:pt modelId="{30B05BEF-07A1-4320-B8F4-A0982BC51840}" type="pres">
      <dgm:prSet presAssocID="{D20B1E6E-D45E-4DF6-A693-11963256F879}" presName="desTx" presStyleLbl="revTx" presStyleIdx="3" presStyleCnt="8">
        <dgm:presLayoutVars/>
      </dgm:prSet>
      <dgm:spPr/>
    </dgm:pt>
    <dgm:pt modelId="{CBDBF794-6074-4A9C-84D5-143FE9491507}" type="pres">
      <dgm:prSet presAssocID="{4054646D-8A66-497E-B94C-67586CFB2A74}" presName="sibTrans" presStyleCnt="0"/>
      <dgm:spPr/>
    </dgm:pt>
    <dgm:pt modelId="{6C59A12C-2D9D-4B5A-8D65-EAA312D9D082}" type="pres">
      <dgm:prSet presAssocID="{3B95E795-CCDB-4FA3-ADFE-779472B4CEF5}" presName="compNode" presStyleCnt="0"/>
      <dgm:spPr/>
    </dgm:pt>
    <dgm:pt modelId="{7F6E1950-D55D-4892-BE80-51F21F7C67F5}" type="pres">
      <dgm:prSet presAssocID="{3B95E795-CCDB-4FA3-ADFE-779472B4CEF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fused Person"/>
        </a:ext>
      </dgm:extLst>
    </dgm:pt>
    <dgm:pt modelId="{C7BE08E6-6E41-4817-BA6F-4FA9712D423A}" type="pres">
      <dgm:prSet presAssocID="{3B95E795-CCDB-4FA3-ADFE-779472B4CEF5}" presName="iconSpace" presStyleCnt="0"/>
      <dgm:spPr/>
    </dgm:pt>
    <dgm:pt modelId="{0838120F-9BCE-4A04-B655-250B99968B20}" type="pres">
      <dgm:prSet presAssocID="{3B95E795-CCDB-4FA3-ADFE-779472B4CEF5}" presName="parTx" presStyleLbl="revTx" presStyleIdx="4" presStyleCnt="8">
        <dgm:presLayoutVars>
          <dgm:chMax val="0"/>
          <dgm:chPref val="0"/>
        </dgm:presLayoutVars>
      </dgm:prSet>
      <dgm:spPr/>
    </dgm:pt>
    <dgm:pt modelId="{04CAE955-C056-404C-9166-D93FA7B9E1A3}" type="pres">
      <dgm:prSet presAssocID="{3B95E795-CCDB-4FA3-ADFE-779472B4CEF5}" presName="txSpace" presStyleCnt="0"/>
      <dgm:spPr/>
    </dgm:pt>
    <dgm:pt modelId="{63DB62CB-9D82-4B29-9BDF-1411CB324FFD}" type="pres">
      <dgm:prSet presAssocID="{3B95E795-CCDB-4FA3-ADFE-779472B4CEF5}" presName="desTx" presStyleLbl="revTx" presStyleIdx="5" presStyleCnt="8">
        <dgm:presLayoutVars/>
      </dgm:prSet>
      <dgm:spPr/>
    </dgm:pt>
    <dgm:pt modelId="{7EEC2EC4-9D39-4301-8147-031F529DD5F0}" type="pres">
      <dgm:prSet presAssocID="{7323C420-A2E4-4B7F-95BB-BA8F24D8BB8D}" presName="sibTrans" presStyleCnt="0"/>
      <dgm:spPr/>
    </dgm:pt>
    <dgm:pt modelId="{E3D40F34-1682-4C72-ACA4-E39CFEF2CC16}" type="pres">
      <dgm:prSet presAssocID="{BF5B2A90-E96C-49EB-A942-88DF41084790}" presName="compNode" presStyleCnt="0"/>
      <dgm:spPr/>
    </dgm:pt>
    <dgm:pt modelId="{A12446B8-931B-41A6-AC01-BB5481F30386}" type="pres">
      <dgm:prSet presAssocID="{BF5B2A90-E96C-49EB-A942-88DF4108479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ngry Face with No Fill"/>
        </a:ext>
      </dgm:extLst>
    </dgm:pt>
    <dgm:pt modelId="{721DD515-7367-40F9-AD9B-F76DAF14DE58}" type="pres">
      <dgm:prSet presAssocID="{BF5B2A90-E96C-49EB-A942-88DF41084790}" presName="iconSpace" presStyleCnt="0"/>
      <dgm:spPr/>
    </dgm:pt>
    <dgm:pt modelId="{DC11BD4F-EF3B-4E42-8B41-6B3621395CE9}" type="pres">
      <dgm:prSet presAssocID="{BF5B2A90-E96C-49EB-A942-88DF41084790}" presName="parTx" presStyleLbl="revTx" presStyleIdx="6" presStyleCnt="8">
        <dgm:presLayoutVars>
          <dgm:chMax val="0"/>
          <dgm:chPref val="0"/>
        </dgm:presLayoutVars>
      </dgm:prSet>
      <dgm:spPr/>
    </dgm:pt>
    <dgm:pt modelId="{76751E85-F83D-4300-B3DB-CF90F009712A}" type="pres">
      <dgm:prSet presAssocID="{BF5B2A90-E96C-49EB-A942-88DF41084790}" presName="txSpace" presStyleCnt="0"/>
      <dgm:spPr/>
    </dgm:pt>
    <dgm:pt modelId="{CB9A17E9-8B7F-487E-85C3-282C4BBEA1DE}" type="pres">
      <dgm:prSet presAssocID="{BF5B2A90-E96C-49EB-A942-88DF41084790}" presName="desTx" presStyleLbl="revTx" presStyleIdx="7" presStyleCnt="8" custLinFactNeighborX="-4394" custLinFactNeighborY="-82205">
        <dgm:presLayoutVars/>
      </dgm:prSet>
      <dgm:spPr/>
    </dgm:pt>
  </dgm:ptLst>
  <dgm:cxnLst>
    <dgm:cxn modelId="{1C29F310-DEE5-4CBB-98D7-7C934E780E11}" type="presOf" srcId="{D20B1E6E-D45E-4DF6-A693-11963256F879}" destId="{9BACAD74-ADE6-4455-B5F6-9AA2BD6E7C29}" srcOrd="0" destOrd="0" presId="urn:microsoft.com/office/officeart/2018/5/layout/CenteredIconLabelDescriptionList"/>
    <dgm:cxn modelId="{9B7A5E14-BB48-4D32-A055-04DB7F385CA9}" srcId="{BF5B2A90-E96C-49EB-A942-88DF41084790}" destId="{35ABD9B2-89D6-435D-B40C-ABA1D0F30715}" srcOrd="0" destOrd="0" parTransId="{C925FF63-DAD1-4C9E-A6B7-2C0B5052A3A8}" sibTransId="{F0D1BADB-D325-4191-B0F2-FDF013268EC1}"/>
    <dgm:cxn modelId="{BB7F4214-7AF3-409A-AEE5-CD41E92369A2}" type="presOf" srcId="{3B95E795-CCDB-4FA3-ADFE-779472B4CEF5}" destId="{0838120F-9BCE-4A04-B655-250B99968B20}" srcOrd="0" destOrd="0" presId="urn:microsoft.com/office/officeart/2018/5/layout/CenteredIconLabelDescriptionList"/>
    <dgm:cxn modelId="{DF4D3F32-935F-452F-B821-AB06A5CA06AA}" type="presOf" srcId="{877AD752-9D9E-409C-8A48-E7B98170DA1A}" destId="{CB9A17E9-8B7F-487E-85C3-282C4BBEA1DE}" srcOrd="0" destOrd="1" presId="urn:microsoft.com/office/officeart/2018/5/layout/CenteredIconLabelDescriptionList"/>
    <dgm:cxn modelId="{A4DCDE51-7E51-4F0B-BA66-7C0398B5B36C}" srcId="{006D687B-3E4D-48B2-9CF8-00DE7D1AB140}" destId="{BF5B2A90-E96C-49EB-A942-88DF41084790}" srcOrd="3" destOrd="0" parTransId="{3A68C63B-204C-4CA1-A35D-3D00576910A5}" sibTransId="{C7B20E43-0DA8-4192-8485-F81F2BAD23D9}"/>
    <dgm:cxn modelId="{95E45073-254B-43CD-8D46-737FD13B0B23}" type="presOf" srcId="{BF5B2A90-E96C-49EB-A942-88DF41084790}" destId="{DC11BD4F-EF3B-4E42-8B41-6B3621395CE9}" srcOrd="0" destOrd="0" presId="urn:microsoft.com/office/officeart/2018/5/layout/CenteredIconLabelDescriptionList"/>
    <dgm:cxn modelId="{01588180-A6F9-4406-AE05-E518CBFD8565}" type="presOf" srcId="{006D687B-3E4D-48B2-9CF8-00DE7D1AB140}" destId="{6A056881-576E-4719-AD86-2DAF9ADE0A7E}" srcOrd="0" destOrd="0" presId="urn:microsoft.com/office/officeart/2018/5/layout/CenteredIconLabelDescriptionList"/>
    <dgm:cxn modelId="{01EEA880-9AD7-405D-8B8B-D944D0F6860B}" type="presOf" srcId="{4C4F18EC-46B3-48E4-A5B7-284778E28A17}" destId="{BD9F1281-A79E-4611-AE3F-D937A2306667}" srcOrd="0" destOrd="0" presId="urn:microsoft.com/office/officeart/2018/5/layout/CenteredIconLabelDescriptionList"/>
    <dgm:cxn modelId="{0D610389-6AEE-48F6-90B7-68793DD6997C}" type="presOf" srcId="{35ABD9B2-89D6-435D-B40C-ABA1D0F30715}" destId="{CB9A17E9-8B7F-487E-85C3-282C4BBEA1DE}" srcOrd="0" destOrd="0" presId="urn:microsoft.com/office/officeart/2018/5/layout/CenteredIconLabelDescriptionList"/>
    <dgm:cxn modelId="{036B218E-9B26-40DE-9084-2E172F1B9734}" srcId="{006D687B-3E4D-48B2-9CF8-00DE7D1AB140}" destId="{4C4F18EC-46B3-48E4-A5B7-284778E28A17}" srcOrd="0" destOrd="0" parTransId="{43D28BCE-4BBA-4FB9-81E6-B7873E921B05}" sibTransId="{BE01F97B-93CB-46CF-B868-BA8486E06DB5}"/>
    <dgm:cxn modelId="{A2C13EBD-4282-4437-BE91-10A1EAA2EEDD}" srcId="{BF5B2A90-E96C-49EB-A942-88DF41084790}" destId="{877AD752-9D9E-409C-8A48-E7B98170DA1A}" srcOrd="1" destOrd="0" parTransId="{8B7380A2-18B0-4FB8-B3A2-A9333778B967}" sibTransId="{746553D0-C60A-4436-A2B2-29D0989629FD}"/>
    <dgm:cxn modelId="{61297BD7-AA45-48FF-91D9-26635DA6EF67}" srcId="{006D687B-3E4D-48B2-9CF8-00DE7D1AB140}" destId="{D20B1E6E-D45E-4DF6-A693-11963256F879}" srcOrd="1" destOrd="0" parTransId="{1E5C42FB-5A37-4459-89C6-84AAC9A9D023}" sibTransId="{4054646D-8A66-497E-B94C-67586CFB2A74}"/>
    <dgm:cxn modelId="{DCE15CEE-CC22-4996-A6A8-3B435539B4E1}" srcId="{006D687B-3E4D-48B2-9CF8-00DE7D1AB140}" destId="{3B95E795-CCDB-4FA3-ADFE-779472B4CEF5}" srcOrd="2" destOrd="0" parTransId="{9E5C575E-4133-45BF-85BA-5DE31BECCCD5}" sibTransId="{7323C420-A2E4-4B7F-95BB-BA8F24D8BB8D}"/>
    <dgm:cxn modelId="{0BDEE691-5507-488C-85E5-8BE3D2959919}" type="presParOf" srcId="{6A056881-576E-4719-AD86-2DAF9ADE0A7E}" destId="{3BB8542B-8BC9-4B31-9E2E-1A26528CF354}" srcOrd="0" destOrd="0" presId="urn:microsoft.com/office/officeart/2018/5/layout/CenteredIconLabelDescriptionList"/>
    <dgm:cxn modelId="{3BB98D6F-023C-4963-9D9E-A0977A9DF7F4}" type="presParOf" srcId="{3BB8542B-8BC9-4B31-9E2E-1A26528CF354}" destId="{C0A46CAF-31A6-41C0-B531-06D907DFB74B}" srcOrd="0" destOrd="0" presId="urn:microsoft.com/office/officeart/2018/5/layout/CenteredIconLabelDescriptionList"/>
    <dgm:cxn modelId="{EB20DF33-7BD8-4554-B733-79A6E94326F2}" type="presParOf" srcId="{3BB8542B-8BC9-4B31-9E2E-1A26528CF354}" destId="{B73797F7-D8D5-478B-B0B5-C5DA4CEBDCA2}" srcOrd="1" destOrd="0" presId="urn:microsoft.com/office/officeart/2018/5/layout/CenteredIconLabelDescriptionList"/>
    <dgm:cxn modelId="{0EC134CF-5A8D-49F1-A498-F72A643C6FCC}" type="presParOf" srcId="{3BB8542B-8BC9-4B31-9E2E-1A26528CF354}" destId="{BD9F1281-A79E-4611-AE3F-D937A2306667}" srcOrd="2" destOrd="0" presId="urn:microsoft.com/office/officeart/2018/5/layout/CenteredIconLabelDescriptionList"/>
    <dgm:cxn modelId="{83E50AEF-D46E-4CA2-B529-E133CE70B321}" type="presParOf" srcId="{3BB8542B-8BC9-4B31-9E2E-1A26528CF354}" destId="{33BB6138-3E5F-49A8-8DA8-CD3A34A7B373}" srcOrd="3" destOrd="0" presId="urn:microsoft.com/office/officeart/2018/5/layout/CenteredIconLabelDescriptionList"/>
    <dgm:cxn modelId="{4AD9B649-6F09-434A-AFDB-0C85D8C33040}" type="presParOf" srcId="{3BB8542B-8BC9-4B31-9E2E-1A26528CF354}" destId="{15E5A563-2115-4104-AA5B-EA18895765C2}" srcOrd="4" destOrd="0" presId="urn:microsoft.com/office/officeart/2018/5/layout/CenteredIconLabelDescriptionList"/>
    <dgm:cxn modelId="{CBE92E26-4A0C-4258-9F86-50A72F039880}" type="presParOf" srcId="{6A056881-576E-4719-AD86-2DAF9ADE0A7E}" destId="{0085E73F-7506-4A81-9B4C-8C0D910FF0E5}" srcOrd="1" destOrd="0" presId="urn:microsoft.com/office/officeart/2018/5/layout/CenteredIconLabelDescriptionList"/>
    <dgm:cxn modelId="{A91C6BDC-EEEF-4D34-993C-223D6201E663}" type="presParOf" srcId="{6A056881-576E-4719-AD86-2DAF9ADE0A7E}" destId="{36AE6426-A8F6-4690-B3CA-8F67241EF748}" srcOrd="2" destOrd="0" presId="urn:microsoft.com/office/officeart/2018/5/layout/CenteredIconLabelDescriptionList"/>
    <dgm:cxn modelId="{AD9EF489-87E5-42D0-8FB6-C9314FE7A969}" type="presParOf" srcId="{36AE6426-A8F6-4690-B3CA-8F67241EF748}" destId="{352565D0-4464-4DC8-B716-30C730689F9B}" srcOrd="0" destOrd="0" presId="urn:microsoft.com/office/officeart/2018/5/layout/CenteredIconLabelDescriptionList"/>
    <dgm:cxn modelId="{C10A14DD-9E0A-4A49-ACFD-36557B4FD9C1}" type="presParOf" srcId="{36AE6426-A8F6-4690-B3CA-8F67241EF748}" destId="{2E950A82-7E91-4FD3-86C0-2B26E15A3755}" srcOrd="1" destOrd="0" presId="urn:microsoft.com/office/officeart/2018/5/layout/CenteredIconLabelDescriptionList"/>
    <dgm:cxn modelId="{79DC399C-DED2-48DC-922E-7035480D3015}" type="presParOf" srcId="{36AE6426-A8F6-4690-B3CA-8F67241EF748}" destId="{9BACAD74-ADE6-4455-B5F6-9AA2BD6E7C29}" srcOrd="2" destOrd="0" presId="urn:microsoft.com/office/officeart/2018/5/layout/CenteredIconLabelDescriptionList"/>
    <dgm:cxn modelId="{4354227E-1F53-4A06-9FC8-C1DEA69A4C63}" type="presParOf" srcId="{36AE6426-A8F6-4690-B3CA-8F67241EF748}" destId="{1265549E-5FD1-4B5D-A87F-4B108C9CC85A}" srcOrd="3" destOrd="0" presId="urn:microsoft.com/office/officeart/2018/5/layout/CenteredIconLabelDescriptionList"/>
    <dgm:cxn modelId="{F7A8C978-62E1-4F47-8BBF-0A684A9E5E46}" type="presParOf" srcId="{36AE6426-A8F6-4690-B3CA-8F67241EF748}" destId="{30B05BEF-07A1-4320-B8F4-A0982BC51840}" srcOrd="4" destOrd="0" presId="urn:microsoft.com/office/officeart/2018/5/layout/CenteredIconLabelDescriptionList"/>
    <dgm:cxn modelId="{C756687E-2B3A-45D5-BF17-7519E6060B75}" type="presParOf" srcId="{6A056881-576E-4719-AD86-2DAF9ADE0A7E}" destId="{CBDBF794-6074-4A9C-84D5-143FE9491507}" srcOrd="3" destOrd="0" presId="urn:microsoft.com/office/officeart/2018/5/layout/CenteredIconLabelDescriptionList"/>
    <dgm:cxn modelId="{9E4C283A-BAF0-4BEC-88CB-5EC2152D8583}" type="presParOf" srcId="{6A056881-576E-4719-AD86-2DAF9ADE0A7E}" destId="{6C59A12C-2D9D-4B5A-8D65-EAA312D9D082}" srcOrd="4" destOrd="0" presId="urn:microsoft.com/office/officeart/2018/5/layout/CenteredIconLabelDescriptionList"/>
    <dgm:cxn modelId="{943F6FE8-6193-4E61-A7E2-3315808B603F}" type="presParOf" srcId="{6C59A12C-2D9D-4B5A-8D65-EAA312D9D082}" destId="{7F6E1950-D55D-4892-BE80-51F21F7C67F5}" srcOrd="0" destOrd="0" presId="urn:microsoft.com/office/officeart/2018/5/layout/CenteredIconLabelDescriptionList"/>
    <dgm:cxn modelId="{DF6B0590-A3DF-4805-977B-5BCFDC991458}" type="presParOf" srcId="{6C59A12C-2D9D-4B5A-8D65-EAA312D9D082}" destId="{C7BE08E6-6E41-4817-BA6F-4FA9712D423A}" srcOrd="1" destOrd="0" presId="urn:microsoft.com/office/officeart/2018/5/layout/CenteredIconLabelDescriptionList"/>
    <dgm:cxn modelId="{72426673-1DE8-4E71-BAD0-B3516D30AA8C}" type="presParOf" srcId="{6C59A12C-2D9D-4B5A-8D65-EAA312D9D082}" destId="{0838120F-9BCE-4A04-B655-250B99968B20}" srcOrd="2" destOrd="0" presId="urn:microsoft.com/office/officeart/2018/5/layout/CenteredIconLabelDescriptionList"/>
    <dgm:cxn modelId="{75D6E22C-E002-4617-A500-5C83B8CA25ED}" type="presParOf" srcId="{6C59A12C-2D9D-4B5A-8D65-EAA312D9D082}" destId="{04CAE955-C056-404C-9166-D93FA7B9E1A3}" srcOrd="3" destOrd="0" presId="urn:microsoft.com/office/officeart/2018/5/layout/CenteredIconLabelDescriptionList"/>
    <dgm:cxn modelId="{8CC1B766-B11A-406A-87BA-AB844F212B9C}" type="presParOf" srcId="{6C59A12C-2D9D-4B5A-8D65-EAA312D9D082}" destId="{63DB62CB-9D82-4B29-9BDF-1411CB324FFD}" srcOrd="4" destOrd="0" presId="urn:microsoft.com/office/officeart/2018/5/layout/CenteredIconLabelDescriptionList"/>
    <dgm:cxn modelId="{F1D833ED-DB7F-4CCE-947F-5993A0D0D7BF}" type="presParOf" srcId="{6A056881-576E-4719-AD86-2DAF9ADE0A7E}" destId="{7EEC2EC4-9D39-4301-8147-031F529DD5F0}" srcOrd="5" destOrd="0" presId="urn:microsoft.com/office/officeart/2018/5/layout/CenteredIconLabelDescriptionList"/>
    <dgm:cxn modelId="{A1CFD89D-888F-4E47-B6DA-D5E42049BBDF}" type="presParOf" srcId="{6A056881-576E-4719-AD86-2DAF9ADE0A7E}" destId="{E3D40F34-1682-4C72-ACA4-E39CFEF2CC16}" srcOrd="6" destOrd="0" presId="urn:microsoft.com/office/officeart/2018/5/layout/CenteredIconLabelDescriptionList"/>
    <dgm:cxn modelId="{0D8649AC-7814-44E9-BF10-31C0C56AC177}" type="presParOf" srcId="{E3D40F34-1682-4C72-ACA4-E39CFEF2CC16}" destId="{A12446B8-931B-41A6-AC01-BB5481F30386}" srcOrd="0" destOrd="0" presId="urn:microsoft.com/office/officeart/2018/5/layout/CenteredIconLabelDescriptionList"/>
    <dgm:cxn modelId="{7F13E998-A2C4-4551-A685-CC465B5C0700}" type="presParOf" srcId="{E3D40F34-1682-4C72-ACA4-E39CFEF2CC16}" destId="{721DD515-7367-40F9-AD9B-F76DAF14DE58}" srcOrd="1" destOrd="0" presId="urn:microsoft.com/office/officeart/2018/5/layout/CenteredIconLabelDescriptionList"/>
    <dgm:cxn modelId="{EF57F239-88E5-41BF-9273-C6B86CEC5BEC}" type="presParOf" srcId="{E3D40F34-1682-4C72-ACA4-E39CFEF2CC16}" destId="{DC11BD4F-EF3B-4E42-8B41-6B3621395CE9}" srcOrd="2" destOrd="0" presId="urn:microsoft.com/office/officeart/2018/5/layout/CenteredIconLabelDescriptionList"/>
    <dgm:cxn modelId="{F4DA95D6-7324-4818-85D3-B825390E6472}" type="presParOf" srcId="{E3D40F34-1682-4C72-ACA4-E39CFEF2CC16}" destId="{76751E85-F83D-4300-B3DB-CF90F009712A}" srcOrd="3" destOrd="0" presId="urn:microsoft.com/office/officeart/2018/5/layout/CenteredIconLabelDescriptionList"/>
    <dgm:cxn modelId="{1AA90B43-FD84-4157-9574-59C184B413AF}" type="presParOf" srcId="{E3D40F34-1682-4C72-ACA4-E39CFEF2CC16}" destId="{CB9A17E9-8B7F-487E-85C3-282C4BBEA1DE}"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86E954-97D0-40A6-BAAF-8FF420D695F9}" type="doc">
      <dgm:prSet loTypeId="urn:microsoft.com/office/officeart/2005/8/layout/equation1" loCatId="relationship" qsTypeId="urn:microsoft.com/office/officeart/2005/8/quickstyle/simple2" qsCatId="simple" csTypeId="urn:microsoft.com/office/officeart/2005/8/colors/accent1_1" csCatId="accent1" phldr="1"/>
      <dgm:spPr/>
      <dgm:t>
        <a:bodyPr/>
        <a:lstStyle/>
        <a:p>
          <a:endParaRPr lang="en-US"/>
        </a:p>
      </dgm:t>
    </dgm:pt>
    <dgm:pt modelId="{C6945E86-A846-4655-BDB2-CF15D0D1EAE7}">
      <dgm:prSet phldrT="[Text]" custT="1"/>
      <dgm:spPr/>
      <dgm:t>
        <a:bodyPr/>
        <a:lstStyle/>
        <a:p>
          <a:pPr algn="l"/>
          <a:r>
            <a:rPr lang="en-US" sz="1600" b="0" dirty="0">
              <a:latin typeface="Arial Rounded MT Bold" panose="020F0704030504030204" pitchFamily="34" charset="0"/>
            </a:rPr>
            <a:t>Economic Stress</a:t>
          </a:r>
        </a:p>
      </dgm:t>
    </dgm:pt>
    <dgm:pt modelId="{1ACF4B05-30F8-4B61-A95F-F30CEC8DA66D}" type="parTrans" cxnId="{43247164-29A4-459F-8CA5-0473D69D1989}">
      <dgm:prSet/>
      <dgm:spPr/>
      <dgm:t>
        <a:bodyPr/>
        <a:lstStyle/>
        <a:p>
          <a:endParaRPr lang="en-US"/>
        </a:p>
      </dgm:t>
    </dgm:pt>
    <dgm:pt modelId="{927931BD-BDF1-49D2-BA60-400FD7C1A302}" type="sibTrans" cxnId="{43247164-29A4-459F-8CA5-0473D69D1989}">
      <dgm:prSet/>
      <dgm:spPr/>
      <dgm:t>
        <a:bodyPr/>
        <a:lstStyle/>
        <a:p>
          <a:endParaRPr lang="en-US"/>
        </a:p>
      </dgm:t>
    </dgm:pt>
    <dgm:pt modelId="{1B7F6474-414D-4475-9ADB-4D5157BD3B6C}">
      <dgm:prSet phldrT="[Text]" custT="1"/>
      <dgm:spPr/>
      <dgm:t>
        <a:bodyPr/>
        <a:lstStyle/>
        <a:p>
          <a:r>
            <a:rPr lang="en-US" sz="1600" b="0" dirty="0">
              <a:latin typeface="Arial Rounded MT Bold" panose="020F0704030504030204" pitchFamily="34" charset="0"/>
            </a:rPr>
            <a:t>Mental Illness</a:t>
          </a:r>
        </a:p>
      </dgm:t>
    </dgm:pt>
    <dgm:pt modelId="{C7E3136A-7B9C-4D17-B382-EEC9CC8E66E9}" type="parTrans" cxnId="{C17F60D7-EE2E-4616-8983-D3282FFA3490}">
      <dgm:prSet/>
      <dgm:spPr/>
      <dgm:t>
        <a:bodyPr/>
        <a:lstStyle/>
        <a:p>
          <a:endParaRPr lang="en-US"/>
        </a:p>
      </dgm:t>
    </dgm:pt>
    <dgm:pt modelId="{50C3C4EE-9B21-4C30-8B7D-F97921400D8B}" type="sibTrans" cxnId="{C17F60D7-EE2E-4616-8983-D3282FFA3490}">
      <dgm:prSet/>
      <dgm:spPr/>
      <dgm:t>
        <a:bodyPr/>
        <a:lstStyle/>
        <a:p>
          <a:endParaRPr lang="en-US"/>
        </a:p>
      </dgm:t>
    </dgm:pt>
    <dgm:pt modelId="{AFF63793-D8FD-4CE4-B795-6FEB72196F41}">
      <dgm:prSet phldrT="[Text]" custT="1"/>
      <dgm:spPr/>
      <dgm:t>
        <a:bodyPr/>
        <a:lstStyle/>
        <a:p>
          <a:r>
            <a:rPr lang="en-US" sz="1600" b="0" dirty="0">
              <a:latin typeface="Arial Rounded MT Bold" panose="020F0704030504030204" pitchFamily="34" charset="0"/>
            </a:rPr>
            <a:t>Threat Potential</a:t>
          </a:r>
        </a:p>
      </dgm:t>
    </dgm:pt>
    <dgm:pt modelId="{013086A4-F49C-4065-BA1C-06A6CB3A2BFD}" type="parTrans" cxnId="{469A756E-8717-4C48-BA76-A2ACA41B6CF3}">
      <dgm:prSet/>
      <dgm:spPr/>
      <dgm:t>
        <a:bodyPr/>
        <a:lstStyle/>
        <a:p>
          <a:endParaRPr lang="en-US"/>
        </a:p>
      </dgm:t>
    </dgm:pt>
    <dgm:pt modelId="{34B09A8E-31ED-4535-B615-8B5EDEEB98F3}" type="sibTrans" cxnId="{469A756E-8717-4C48-BA76-A2ACA41B6CF3}">
      <dgm:prSet/>
      <dgm:spPr/>
      <dgm:t>
        <a:bodyPr/>
        <a:lstStyle/>
        <a:p>
          <a:endParaRPr lang="en-US"/>
        </a:p>
      </dgm:t>
    </dgm:pt>
    <dgm:pt modelId="{0CC86D42-9C0A-4A4D-9584-4DDFA40A8EFF}">
      <dgm:prSet phldrT="[Text]" custT="1"/>
      <dgm:spPr/>
      <dgm:t>
        <a:bodyPr/>
        <a:lstStyle/>
        <a:p>
          <a:r>
            <a:rPr lang="en-US" sz="1600" b="0" dirty="0">
              <a:latin typeface="Arial Rounded MT Bold" panose="020F0704030504030204" pitchFamily="34" charset="0"/>
            </a:rPr>
            <a:t>Desire for Revenge</a:t>
          </a:r>
        </a:p>
      </dgm:t>
    </dgm:pt>
    <dgm:pt modelId="{C53AE986-D914-4BA9-A028-4432430E9B12}" type="parTrans" cxnId="{8BF81221-F31D-47BD-ADCA-F9684D0F5D2D}">
      <dgm:prSet/>
      <dgm:spPr/>
      <dgm:t>
        <a:bodyPr/>
        <a:lstStyle/>
        <a:p>
          <a:endParaRPr lang="en-US"/>
        </a:p>
      </dgm:t>
    </dgm:pt>
    <dgm:pt modelId="{6D54071D-6293-4BEA-813F-54462219EE1C}" type="sibTrans" cxnId="{8BF81221-F31D-47BD-ADCA-F9684D0F5D2D}">
      <dgm:prSet/>
      <dgm:spPr/>
      <dgm:t>
        <a:bodyPr/>
        <a:lstStyle/>
        <a:p>
          <a:endParaRPr lang="en-US"/>
        </a:p>
      </dgm:t>
    </dgm:pt>
    <dgm:pt modelId="{6B115ECB-D0D8-4E33-A082-4AB6F894AAA3}" type="pres">
      <dgm:prSet presAssocID="{7986E954-97D0-40A6-BAAF-8FF420D695F9}" presName="linearFlow" presStyleCnt="0">
        <dgm:presLayoutVars>
          <dgm:dir/>
          <dgm:resizeHandles val="exact"/>
        </dgm:presLayoutVars>
      </dgm:prSet>
      <dgm:spPr/>
    </dgm:pt>
    <dgm:pt modelId="{63A37558-EA20-4F59-80DE-30D5E6652DE9}" type="pres">
      <dgm:prSet presAssocID="{C6945E86-A846-4655-BDB2-CF15D0D1EAE7}" presName="node" presStyleLbl="node1" presStyleIdx="0" presStyleCnt="4" custScaleX="157984" custScaleY="144916">
        <dgm:presLayoutVars>
          <dgm:bulletEnabled val="1"/>
        </dgm:presLayoutVars>
      </dgm:prSet>
      <dgm:spPr/>
    </dgm:pt>
    <dgm:pt modelId="{738E8151-D2C9-41E6-8F13-144BE7BFBB41}" type="pres">
      <dgm:prSet presAssocID="{927931BD-BDF1-49D2-BA60-400FD7C1A302}" presName="spacerL" presStyleCnt="0"/>
      <dgm:spPr/>
    </dgm:pt>
    <dgm:pt modelId="{958C3600-E1DE-4232-B68E-4FE21E384A2A}" type="pres">
      <dgm:prSet presAssocID="{927931BD-BDF1-49D2-BA60-400FD7C1A302}" presName="sibTrans" presStyleLbl="sibTrans2D1" presStyleIdx="0" presStyleCnt="3"/>
      <dgm:spPr/>
    </dgm:pt>
    <dgm:pt modelId="{81118AAF-0F67-4CAD-8456-77E6D29BE0B5}" type="pres">
      <dgm:prSet presAssocID="{927931BD-BDF1-49D2-BA60-400FD7C1A302}" presName="spacerR" presStyleCnt="0"/>
      <dgm:spPr/>
    </dgm:pt>
    <dgm:pt modelId="{BCF65E63-A7B9-4741-9D33-0AB36D6A3018}" type="pres">
      <dgm:prSet presAssocID="{1B7F6474-414D-4475-9ADB-4D5157BD3B6C}" presName="node" presStyleLbl="node1" presStyleIdx="1" presStyleCnt="4" custScaleX="142266" custScaleY="135939">
        <dgm:presLayoutVars>
          <dgm:bulletEnabled val="1"/>
        </dgm:presLayoutVars>
      </dgm:prSet>
      <dgm:spPr/>
    </dgm:pt>
    <dgm:pt modelId="{D1D784AA-49D6-49C5-B4F6-98F7F7395481}" type="pres">
      <dgm:prSet presAssocID="{50C3C4EE-9B21-4C30-8B7D-F97921400D8B}" presName="spacerL" presStyleCnt="0"/>
      <dgm:spPr/>
    </dgm:pt>
    <dgm:pt modelId="{9AD3B9E8-50CC-43A1-AB47-1BF566F9F063}" type="pres">
      <dgm:prSet presAssocID="{50C3C4EE-9B21-4C30-8B7D-F97921400D8B}" presName="sibTrans" presStyleLbl="sibTrans2D1" presStyleIdx="1" presStyleCnt="3"/>
      <dgm:spPr/>
    </dgm:pt>
    <dgm:pt modelId="{E33D5BD4-FD6C-4DB3-82C8-77AB9F934434}" type="pres">
      <dgm:prSet presAssocID="{50C3C4EE-9B21-4C30-8B7D-F97921400D8B}" presName="spacerR" presStyleCnt="0"/>
      <dgm:spPr/>
    </dgm:pt>
    <dgm:pt modelId="{9A0B6165-2294-4BEF-BF88-246198838789}" type="pres">
      <dgm:prSet presAssocID="{0CC86D42-9C0A-4A4D-9584-4DDFA40A8EFF}" presName="node" presStyleLbl="node1" presStyleIdx="2" presStyleCnt="4" custScaleX="135150" custScaleY="128194">
        <dgm:presLayoutVars>
          <dgm:bulletEnabled val="1"/>
        </dgm:presLayoutVars>
      </dgm:prSet>
      <dgm:spPr/>
    </dgm:pt>
    <dgm:pt modelId="{C41C8C66-B34E-4716-A3CE-EA7C4EB0CDF8}" type="pres">
      <dgm:prSet presAssocID="{6D54071D-6293-4BEA-813F-54462219EE1C}" presName="spacerL" presStyleCnt="0"/>
      <dgm:spPr/>
    </dgm:pt>
    <dgm:pt modelId="{899EEE4A-6D11-4845-9D44-11A57011A8F8}" type="pres">
      <dgm:prSet presAssocID="{6D54071D-6293-4BEA-813F-54462219EE1C}" presName="sibTrans" presStyleLbl="sibTrans2D1" presStyleIdx="2" presStyleCnt="3"/>
      <dgm:spPr/>
    </dgm:pt>
    <dgm:pt modelId="{0F100589-2CAA-444D-9414-8DCFEAE5F906}" type="pres">
      <dgm:prSet presAssocID="{6D54071D-6293-4BEA-813F-54462219EE1C}" presName="spacerR" presStyleCnt="0"/>
      <dgm:spPr/>
    </dgm:pt>
    <dgm:pt modelId="{098F7925-B507-4614-A263-18CBDE6F45AF}" type="pres">
      <dgm:prSet presAssocID="{AFF63793-D8FD-4CE4-B795-6FEB72196F41}" presName="node" presStyleLbl="node1" presStyleIdx="3" presStyleCnt="4" custScaleX="162243" custScaleY="141642">
        <dgm:presLayoutVars>
          <dgm:bulletEnabled val="1"/>
        </dgm:presLayoutVars>
      </dgm:prSet>
      <dgm:spPr/>
    </dgm:pt>
  </dgm:ptLst>
  <dgm:cxnLst>
    <dgm:cxn modelId="{8BF81221-F31D-47BD-ADCA-F9684D0F5D2D}" srcId="{7986E954-97D0-40A6-BAAF-8FF420D695F9}" destId="{0CC86D42-9C0A-4A4D-9584-4DDFA40A8EFF}" srcOrd="2" destOrd="0" parTransId="{C53AE986-D914-4BA9-A028-4432430E9B12}" sibTransId="{6D54071D-6293-4BEA-813F-54462219EE1C}"/>
    <dgm:cxn modelId="{3D540E33-AB52-4804-86A8-B05B7268C5DE}" type="presOf" srcId="{7986E954-97D0-40A6-BAAF-8FF420D695F9}" destId="{6B115ECB-D0D8-4E33-A082-4AB6F894AAA3}" srcOrd="0" destOrd="0" presId="urn:microsoft.com/office/officeart/2005/8/layout/equation1"/>
    <dgm:cxn modelId="{BC8A1F33-B745-4814-B510-721FCBAB025A}" type="presOf" srcId="{1B7F6474-414D-4475-9ADB-4D5157BD3B6C}" destId="{BCF65E63-A7B9-4741-9D33-0AB36D6A3018}" srcOrd="0" destOrd="0" presId="urn:microsoft.com/office/officeart/2005/8/layout/equation1"/>
    <dgm:cxn modelId="{43247164-29A4-459F-8CA5-0473D69D1989}" srcId="{7986E954-97D0-40A6-BAAF-8FF420D695F9}" destId="{C6945E86-A846-4655-BDB2-CF15D0D1EAE7}" srcOrd="0" destOrd="0" parTransId="{1ACF4B05-30F8-4B61-A95F-F30CEC8DA66D}" sibTransId="{927931BD-BDF1-49D2-BA60-400FD7C1A302}"/>
    <dgm:cxn modelId="{469A756E-8717-4C48-BA76-A2ACA41B6CF3}" srcId="{7986E954-97D0-40A6-BAAF-8FF420D695F9}" destId="{AFF63793-D8FD-4CE4-B795-6FEB72196F41}" srcOrd="3" destOrd="0" parTransId="{013086A4-F49C-4065-BA1C-06A6CB3A2BFD}" sibTransId="{34B09A8E-31ED-4535-B615-8B5EDEEB98F3}"/>
    <dgm:cxn modelId="{A06A2651-5E3D-46B4-BC62-45D146734FC5}" type="presOf" srcId="{AFF63793-D8FD-4CE4-B795-6FEB72196F41}" destId="{098F7925-B507-4614-A263-18CBDE6F45AF}" srcOrd="0" destOrd="0" presId="urn:microsoft.com/office/officeart/2005/8/layout/equation1"/>
    <dgm:cxn modelId="{8A72BA57-627D-4293-BE3E-97E3E4339B1B}" type="presOf" srcId="{927931BD-BDF1-49D2-BA60-400FD7C1A302}" destId="{958C3600-E1DE-4232-B68E-4FE21E384A2A}" srcOrd="0" destOrd="0" presId="urn:microsoft.com/office/officeart/2005/8/layout/equation1"/>
    <dgm:cxn modelId="{BD1308AD-3F78-4E67-B2DC-355099C30CB5}" type="presOf" srcId="{0CC86D42-9C0A-4A4D-9584-4DDFA40A8EFF}" destId="{9A0B6165-2294-4BEF-BF88-246198838789}" srcOrd="0" destOrd="0" presId="urn:microsoft.com/office/officeart/2005/8/layout/equation1"/>
    <dgm:cxn modelId="{8B0688B8-A924-4A4B-8334-8C49E08CAB62}" type="presOf" srcId="{6D54071D-6293-4BEA-813F-54462219EE1C}" destId="{899EEE4A-6D11-4845-9D44-11A57011A8F8}" srcOrd="0" destOrd="0" presId="urn:microsoft.com/office/officeart/2005/8/layout/equation1"/>
    <dgm:cxn modelId="{702C09BF-F4D2-4AB0-AE18-250DDB92D3B9}" type="presOf" srcId="{50C3C4EE-9B21-4C30-8B7D-F97921400D8B}" destId="{9AD3B9E8-50CC-43A1-AB47-1BF566F9F063}" srcOrd="0" destOrd="0" presId="urn:microsoft.com/office/officeart/2005/8/layout/equation1"/>
    <dgm:cxn modelId="{7F65FDC4-CEAB-4074-8019-C22482DC1781}" type="presOf" srcId="{C6945E86-A846-4655-BDB2-CF15D0D1EAE7}" destId="{63A37558-EA20-4F59-80DE-30D5E6652DE9}" srcOrd="0" destOrd="0" presId="urn:microsoft.com/office/officeart/2005/8/layout/equation1"/>
    <dgm:cxn modelId="{C17F60D7-EE2E-4616-8983-D3282FFA3490}" srcId="{7986E954-97D0-40A6-BAAF-8FF420D695F9}" destId="{1B7F6474-414D-4475-9ADB-4D5157BD3B6C}" srcOrd="1" destOrd="0" parTransId="{C7E3136A-7B9C-4D17-B382-EEC9CC8E66E9}" sibTransId="{50C3C4EE-9B21-4C30-8B7D-F97921400D8B}"/>
    <dgm:cxn modelId="{775FA570-2A28-4294-AAED-88186BAF70A3}" type="presParOf" srcId="{6B115ECB-D0D8-4E33-A082-4AB6F894AAA3}" destId="{63A37558-EA20-4F59-80DE-30D5E6652DE9}" srcOrd="0" destOrd="0" presId="urn:microsoft.com/office/officeart/2005/8/layout/equation1"/>
    <dgm:cxn modelId="{7192236A-126D-4390-B680-D97943982B53}" type="presParOf" srcId="{6B115ECB-D0D8-4E33-A082-4AB6F894AAA3}" destId="{738E8151-D2C9-41E6-8F13-144BE7BFBB41}" srcOrd="1" destOrd="0" presId="urn:microsoft.com/office/officeart/2005/8/layout/equation1"/>
    <dgm:cxn modelId="{7469DBCE-FD3E-434C-8949-21C5AD52EB29}" type="presParOf" srcId="{6B115ECB-D0D8-4E33-A082-4AB6F894AAA3}" destId="{958C3600-E1DE-4232-B68E-4FE21E384A2A}" srcOrd="2" destOrd="0" presId="urn:microsoft.com/office/officeart/2005/8/layout/equation1"/>
    <dgm:cxn modelId="{49708580-BAD8-4BB2-8A86-BA1FAAA74EB9}" type="presParOf" srcId="{6B115ECB-D0D8-4E33-A082-4AB6F894AAA3}" destId="{81118AAF-0F67-4CAD-8456-77E6D29BE0B5}" srcOrd="3" destOrd="0" presId="urn:microsoft.com/office/officeart/2005/8/layout/equation1"/>
    <dgm:cxn modelId="{C400BBB9-C135-471F-9AB7-4B5FC44EE771}" type="presParOf" srcId="{6B115ECB-D0D8-4E33-A082-4AB6F894AAA3}" destId="{BCF65E63-A7B9-4741-9D33-0AB36D6A3018}" srcOrd="4" destOrd="0" presId="urn:microsoft.com/office/officeart/2005/8/layout/equation1"/>
    <dgm:cxn modelId="{0247A6EB-E568-42AC-91F8-64ABD3F7ED13}" type="presParOf" srcId="{6B115ECB-D0D8-4E33-A082-4AB6F894AAA3}" destId="{D1D784AA-49D6-49C5-B4F6-98F7F7395481}" srcOrd="5" destOrd="0" presId="urn:microsoft.com/office/officeart/2005/8/layout/equation1"/>
    <dgm:cxn modelId="{E923420D-51CF-4379-9290-C745149903D2}" type="presParOf" srcId="{6B115ECB-D0D8-4E33-A082-4AB6F894AAA3}" destId="{9AD3B9E8-50CC-43A1-AB47-1BF566F9F063}" srcOrd="6" destOrd="0" presId="urn:microsoft.com/office/officeart/2005/8/layout/equation1"/>
    <dgm:cxn modelId="{848D54D3-0428-4BC2-BDEC-1773BDDF5DA3}" type="presParOf" srcId="{6B115ECB-D0D8-4E33-A082-4AB6F894AAA3}" destId="{E33D5BD4-FD6C-4DB3-82C8-77AB9F934434}" srcOrd="7" destOrd="0" presId="urn:microsoft.com/office/officeart/2005/8/layout/equation1"/>
    <dgm:cxn modelId="{BE5C0320-5794-4FE9-A90F-D187F22ED395}" type="presParOf" srcId="{6B115ECB-D0D8-4E33-A082-4AB6F894AAA3}" destId="{9A0B6165-2294-4BEF-BF88-246198838789}" srcOrd="8" destOrd="0" presId="urn:microsoft.com/office/officeart/2005/8/layout/equation1"/>
    <dgm:cxn modelId="{3C34E1D6-5AD0-491F-8882-6B67C6BCD6E4}" type="presParOf" srcId="{6B115ECB-D0D8-4E33-A082-4AB6F894AAA3}" destId="{C41C8C66-B34E-4716-A3CE-EA7C4EB0CDF8}" srcOrd="9" destOrd="0" presId="urn:microsoft.com/office/officeart/2005/8/layout/equation1"/>
    <dgm:cxn modelId="{C9B399FF-BAAD-4471-90CF-4BDB0D618011}" type="presParOf" srcId="{6B115ECB-D0D8-4E33-A082-4AB6F894AAA3}" destId="{899EEE4A-6D11-4845-9D44-11A57011A8F8}" srcOrd="10" destOrd="0" presId="urn:microsoft.com/office/officeart/2005/8/layout/equation1"/>
    <dgm:cxn modelId="{1AA8DCAC-7751-41E0-ADC5-0FFBB6725938}" type="presParOf" srcId="{6B115ECB-D0D8-4E33-A082-4AB6F894AAA3}" destId="{0F100589-2CAA-444D-9414-8DCFEAE5F906}" srcOrd="11" destOrd="0" presId="urn:microsoft.com/office/officeart/2005/8/layout/equation1"/>
    <dgm:cxn modelId="{A8A919FE-43A6-480F-97ED-015AE4C9E9CD}" type="presParOf" srcId="{6B115ECB-D0D8-4E33-A082-4AB6F894AAA3}" destId="{098F7925-B507-4614-A263-18CBDE6F45AF}"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BE088F-9E25-4593-8365-B7F43C9E6E27}" type="doc">
      <dgm:prSet loTypeId="urn:microsoft.com/office/officeart/2005/8/layout/chart3" loCatId="relationship" qsTypeId="urn:microsoft.com/office/officeart/2005/8/quickstyle/simple2" qsCatId="simple" csTypeId="urn:microsoft.com/office/officeart/2005/8/colors/accent1_2" csCatId="accent1" phldr="1"/>
      <dgm:spPr/>
    </dgm:pt>
    <dgm:pt modelId="{8933B701-B44D-4024-B451-4AA4F87D75F2}" type="pres">
      <dgm:prSet presAssocID="{F8BE088F-9E25-4593-8365-B7F43C9E6E27}" presName="compositeShape" presStyleCnt="0">
        <dgm:presLayoutVars>
          <dgm:chMax val="7"/>
          <dgm:dir/>
          <dgm:resizeHandles val="exact"/>
        </dgm:presLayoutVars>
      </dgm:prSet>
      <dgm:spPr/>
    </dgm:pt>
  </dgm:ptLst>
  <dgm:cxnLst>
    <dgm:cxn modelId="{E2E5AB1E-4CAF-4E8D-B7AC-F497F0274041}" type="presOf" srcId="{F8BE088F-9E25-4593-8365-B7F43C9E6E27}" destId="{8933B701-B44D-4024-B451-4AA4F87D75F2}" srcOrd="0"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86E954-97D0-40A6-BAAF-8FF420D695F9}" type="doc">
      <dgm:prSet loTypeId="urn:microsoft.com/office/officeart/2005/8/layout/equation1" loCatId="relationship" qsTypeId="urn:microsoft.com/office/officeart/2005/8/quickstyle/simple2" qsCatId="simple" csTypeId="urn:microsoft.com/office/officeart/2005/8/colors/accent1_1" csCatId="accent1" phldr="1"/>
      <dgm:spPr/>
      <dgm:t>
        <a:bodyPr/>
        <a:lstStyle/>
        <a:p>
          <a:endParaRPr lang="en-US"/>
        </a:p>
      </dgm:t>
    </dgm:pt>
    <dgm:pt modelId="{C6945E86-A846-4655-BDB2-CF15D0D1EAE7}">
      <dgm:prSet phldrT="[Text]" custT="1"/>
      <dgm:spPr/>
      <dgm:t>
        <a:bodyPr/>
        <a:lstStyle/>
        <a:p>
          <a:pPr algn="l"/>
          <a:r>
            <a:rPr lang="en-US" sz="1600" b="0" dirty="0">
              <a:latin typeface="Arial Rounded MT Bold" panose="020F0704030504030204" pitchFamily="34" charset="0"/>
            </a:rPr>
            <a:t>Economic Stress</a:t>
          </a:r>
        </a:p>
      </dgm:t>
    </dgm:pt>
    <dgm:pt modelId="{1ACF4B05-30F8-4B61-A95F-F30CEC8DA66D}" type="parTrans" cxnId="{43247164-29A4-459F-8CA5-0473D69D1989}">
      <dgm:prSet/>
      <dgm:spPr/>
      <dgm:t>
        <a:bodyPr/>
        <a:lstStyle/>
        <a:p>
          <a:endParaRPr lang="en-US"/>
        </a:p>
      </dgm:t>
    </dgm:pt>
    <dgm:pt modelId="{927931BD-BDF1-49D2-BA60-400FD7C1A302}" type="sibTrans" cxnId="{43247164-29A4-459F-8CA5-0473D69D1989}">
      <dgm:prSet/>
      <dgm:spPr/>
      <dgm:t>
        <a:bodyPr/>
        <a:lstStyle/>
        <a:p>
          <a:endParaRPr lang="en-US"/>
        </a:p>
      </dgm:t>
    </dgm:pt>
    <dgm:pt modelId="{1B7F6474-414D-4475-9ADB-4D5157BD3B6C}">
      <dgm:prSet phldrT="[Text]" custT="1"/>
      <dgm:spPr/>
      <dgm:t>
        <a:bodyPr/>
        <a:lstStyle/>
        <a:p>
          <a:r>
            <a:rPr lang="en-US" sz="1600" b="0" dirty="0">
              <a:latin typeface="Arial Rounded MT Bold" panose="020F0704030504030204" pitchFamily="34" charset="0"/>
            </a:rPr>
            <a:t>Mental Illness</a:t>
          </a:r>
        </a:p>
      </dgm:t>
    </dgm:pt>
    <dgm:pt modelId="{C7E3136A-7B9C-4D17-B382-EEC9CC8E66E9}" type="parTrans" cxnId="{C17F60D7-EE2E-4616-8983-D3282FFA3490}">
      <dgm:prSet/>
      <dgm:spPr/>
      <dgm:t>
        <a:bodyPr/>
        <a:lstStyle/>
        <a:p>
          <a:endParaRPr lang="en-US"/>
        </a:p>
      </dgm:t>
    </dgm:pt>
    <dgm:pt modelId="{50C3C4EE-9B21-4C30-8B7D-F97921400D8B}" type="sibTrans" cxnId="{C17F60D7-EE2E-4616-8983-D3282FFA3490}">
      <dgm:prSet/>
      <dgm:spPr/>
      <dgm:t>
        <a:bodyPr/>
        <a:lstStyle/>
        <a:p>
          <a:endParaRPr lang="en-US"/>
        </a:p>
      </dgm:t>
    </dgm:pt>
    <dgm:pt modelId="{AFF63793-D8FD-4CE4-B795-6FEB72196F41}">
      <dgm:prSet phldrT="[Text]" custT="1"/>
      <dgm:spPr/>
      <dgm:t>
        <a:bodyPr/>
        <a:lstStyle/>
        <a:p>
          <a:r>
            <a:rPr lang="en-US" sz="1600" b="0" dirty="0">
              <a:latin typeface="Arial Rounded MT Bold" panose="020F0704030504030204" pitchFamily="34" charset="0"/>
            </a:rPr>
            <a:t>Threat Potential</a:t>
          </a:r>
        </a:p>
      </dgm:t>
    </dgm:pt>
    <dgm:pt modelId="{013086A4-F49C-4065-BA1C-06A6CB3A2BFD}" type="parTrans" cxnId="{469A756E-8717-4C48-BA76-A2ACA41B6CF3}">
      <dgm:prSet/>
      <dgm:spPr/>
      <dgm:t>
        <a:bodyPr/>
        <a:lstStyle/>
        <a:p>
          <a:endParaRPr lang="en-US"/>
        </a:p>
      </dgm:t>
    </dgm:pt>
    <dgm:pt modelId="{34B09A8E-31ED-4535-B615-8B5EDEEB98F3}" type="sibTrans" cxnId="{469A756E-8717-4C48-BA76-A2ACA41B6CF3}">
      <dgm:prSet/>
      <dgm:spPr/>
      <dgm:t>
        <a:bodyPr/>
        <a:lstStyle/>
        <a:p>
          <a:endParaRPr lang="en-US"/>
        </a:p>
      </dgm:t>
    </dgm:pt>
    <dgm:pt modelId="{09F10536-C124-4690-97E8-CCB26C7F0D2C}">
      <dgm:prSet phldrT="[Text]" custT="1"/>
      <dgm:spPr/>
      <dgm:t>
        <a:bodyPr/>
        <a:lstStyle/>
        <a:p>
          <a:r>
            <a:rPr lang="en-US" sz="1600" b="0" dirty="0">
              <a:latin typeface="Arial Rounded MT Bold" panose="020F0704030504030204" pitchFamily="34" charset="0"/>
            </a:rPr>
            <a:t>Owning Gun</a:t>
          </a:r>
        </a:p>
      </dgm:t>
    </dgm:pt>
    <dgm:pt modelId="{B0A9ED24-D6C7-4335-89D4-79D540B08842}" type="parTrans" cxnId="{E7D5A8E3-7225-4F7F-87D3-A00216CAC8F5}">
      <dgm:prSet/>
      <dgm:spPr/>
      <dgm:t>
        <a:bodyPr/>
        <a:lstStyle/>
        <a:p>
          <a:endParaRPr lang="en-US"/>
        </a:p>
      </dgm:t>
    </dgm:pt>
    <dgm:pt modelId="{FBC61EDE-9CFA-40B5-B233-918B5F52EA86}" type="sibTrans" cxnId="{E7D5A8E3-7225-4F7F-87D3-A00216CAC8F5}">
      <dgm:prSet/>
      <dgm:spPr/>
      <dgm:t>
        <a:bodyPr/>
        <a:lstStyle/>
        <a:p>
          <a:endParaRPr lang="en-US"/>
        </a:p>
      </dgm:t>
    </dgm:pt>
    <dgm:pt modelId="{6B115ECB-D0D8-4E33-A082-4AB6F894AAA3}" type="pres">
      <dgm:prSet presAssocID="{7986E954-97D0-40A6-BAAF-8FF420D695F9}" presName="linearFlow" presStyleCnt="0">
        <dgm:presLayoutVars>
          <dgm:dir/>
          <dgm:resizeHandles val="exact"/>
        </dgm:presLayoutVars>
      </dgm:prSet>
      <dgm:spPr/>
    </dgm:pt>
    <dgm:pt modelId="{63A37558-EA20-4F59-80DE-30D5E6652DE9}" type="pres">
      <dgm:prSet presAssocID="{C6945E86-A846-4655-BDB2-CF15D0D1EAE7}" presName="node" presStyleLbl="node1" presStyleIdx="0" presStyleCnt="4" custScaleX="157984" custScaleY="144916">
        <dgm:presLayoutVars>
          <dgm:bulletEnabled val="1"/>
        </dgm:presLayoutVars>
      </dgm:prSet>
      <dgm:spPr/>
    </dgm:pt>
    <dgm:pt modelId="{738E8151-D2C9-41E6-8F13-144BE7BFBB41}" type="pres">
      <dgm:prSet presAssocID="{927931BD-BDF1-49D2-BA60-400FD7C1A302}" presName="spacerL" presStyleCnt="0"/>
      <dgm:spPr/>
    </dgm:pt>
    <dgm:pt modelId="{958C3600-E1DE-4232-B68E-4FE21E384A2A}" type="pres">
      <dgm:prSet presAssocID="{927931BD-BDF1-49D2-BA60-400FD7C1A302}" presName="sibTrans" presStyleLbl="sibTrans2D1" presStyleIdx="0" presStyleCnt="3"/>
      <dgm:spPr/>
    </dgm:pt>
    <dgm:pt modelId="{81118AAF-0F67-4CAD-8456-77E6D29BE0B5}" type="pres">
      <dgm:prSet presAssocID="{927931BD-BDF1-49D2-BA60-400FD7C1A302}" presName="spacerR" presStyleCnt="0"/>
      <dgm:spPr/>
    </dgm:pt>
    <dgm:pt modelId="{BCF65E63-A7B9-4741-9D33-0AB36D6A3018}" type="pres">
      <dgm:prSet presAssocID="{1B7F6474-414D-4475-9ADB-4D5157BD3B6C}" presName="node" presStyleLbl="node1" presStyleIdx="1" presStyleCnt="4" custScaleX="142266" custScaleY="135939">
        <dgm:presLayoutVars>
          <dgm:bulletEnabled val="1"/>
        </dgm:presLayoutVars>
      </dgm:prSet>
      <dgm:spPr/>
    </dgm:pt>
    <dgm:pt modelId="{D1D784AA-49D6-49C5-B4F6-98F7F7395481}" type="pres">
      <dgm:prSet presAssocID="{50C3C4EE-9B21-4C30-8B7D-F97921400D8B}" presName="spacerL" presStyleCnt="0"/>
      <dgm:spPr/>
    </dgm:pt>
    <dgm:pt modelId="{9AD3B9E8-50CC-43A1-AB47-1BF566F9F063}" type="pres">
      <dgm:prSet presAssocID="{50C3C4EE-9B21-4C30-8B7D-F97921400D8B}" presName="sibTrans" presStyleLbl="sibTrans2D1" presStyleIdx="1" presStyleCnt="3"/>
      <dgm:spPr/>
    </dgm:pt>
    <dgm:pt modelId="{E33D5BD4-FD6C-4DB3-82C8-77AB9F934434}" type="pres">
      <dgm:prSet presAssocID="{50C3C4EE-9B21-4C30-8B7D-F97921400D8B}" presName="spacerR" presStyleCnt="0"/>
      <dgm:spPr/>
    </dgm:pt>
    <dgm:pt modelId="{395C7ADB-5E4A-4B7E-AE5E-26E03D37A4E6}" type="pres">
      <dgm:prSet presAssocID="{09F10536-C124-4690-97E8-CCB26C7F0D2C}" presName="node" presStyleLbl="node1" presStyleIdx="2" presStyleCnt="4" custScaleX="162243" custScaleY="141642">
        <dgm:presLayoutVars>
          <dgm:bulletEnabled val="1"/>
        </dgm:presLayoutVars>
      </dgm:prSet>
      <dgm:spPr/>
    </dgm:pt>
    <dgm:pt modelId="{BA886316-D711-402C-886F-A2995DF75882}" type="pres">
      <dgm:prSet presAssocID="{FBC61EDE-9CFA-40B5-B233-918B5F52EA86}" presName="spacerL" presStyleCnt="0"/>
      <dgm:spPr/>
    </dgm:pt>
    <dgm:pt modelId="{22AD4914-1740-4AB5-B03B-84716911CDCD}" type="pres">
      <dgm:prSet presAssocID="{FBC61EDE-9CFA-40B5-B233-918B5F52EA86}" presName="sibTrans" presStyleLbl="sibTrans2D1" presStyleIdx="2" presStyleCnt="3"/>
      <dgm:spPr/>
    </dgm:pt>
    <dgm:pt modelId="{13A8A608-C478-4A8F-828A-2FB73B851DF9}" type="pres">
      <dgm:prSet presAssocID="{FBC61EDE-9CFA-40B5-B233-918B5F52EA86}" presName="spacerR" presStyleCnt="0"/>
      <dgm:spPr/>
    </dgm:pt>
    <dgm:pt modelId="{098F7925-B507-4614-A263-18CBDE6F45AF}" type="pres">
      <dgm:prSet presAssocID="{AFF63793-D8FD-4CE4-B795-6FEB72196F41}" presName="node" presStyleLbl="node1" presStyleIdx="3" presStyleCnt="4" custScaleX="162243" custScaleY="141642">
        <dgm:presLayoutVars>
          <dgm:bulletEnabled val="1"/>
        </dgm:presLayoutVars>
      </dgm:prSet>
      <dgm:spPr/>
    </dgm:pt>
  </dgm:ptLst>
  <dgm:cxnLst>
    <dgm:cxn modelId="{3D540E33-AB52-4804-86A8-B05B7268C5DE}" type="presOf" srcId="{7986E954-97D0-40A6-BAAF-8FF420D695F9}" destId="{6B115ECB-D0D8-4E33-A082-4AB6F894AAA3}" srcOrd="0" destOrd="0" presId="urn:microsoft.com/office/officeart/2005/8/layout/equation1"/>
    <dgm:cxn modelId="{BC8A1F33-B745-4814-B510-721FCBAB025A}" type="presOf" srcId="{1B7F6474-414D-4475-9ADB-4D5157BD3B6C}" destId="{BCF65E63-A7B9-4741-9D33-0AB36D6A3018}" srcOrd="0" destOrd="0" presId="urn:microsoft.com/office/officeart/2005/8/layout/equation1"/>
    <dgm:cxn modelId="{43247164-29A4-459F-8CA5-0473D69D1989}" srcId="{7986E954-97D0-40A6-BAAF-8FF420D695F9}" destId="{C6945E86-A846-4655-BDB2-CF15D0D1EAE7}" srcOrd="0" destOrd="0" parTransId="{1ACF4B05-30F8-4B61-A95F-F30CEC8DA66D}" sibTransId="{927931BD-BDF1-49D2-BA60-400FD7C1A302}"/>
    <dgm:cxn modelId="{727BBA4A-FE26-40CA-8C57-2BB6D1E4B3EF}" type="presOf" srcId="{FBC61EDE-9CFA-40B5-B233-918B5F52EA86}" destId="{22AD4914-1740-4AB5-B03B-84716911CDCD}" srcOrd="0" destOrd="0" presId="urn:microsoft.com/office/officeart/2005/8/layout/equation1"/>
    <dgm:cxn modelId="{469A756E-8717-4C48-BA76-A2ACA41B6CF3}" srcId="{7986E954-97D0-40A6-BAAF-8FF420D695F9}" destId="{AFF63793-D8FD-4CE4-B795-6FEB72196F41}" srcOrd="3" destOrd="0" parTransId="{013086A4-F49C-4065-BA1C-06A6CB3A2BFD}" sibTransId="{34B09A8E-31ED-4535-B615-8B5EDEEB98F3}"/>
    <dgm:cxn modelId="{A06A2651-5E3D-46B4-BC62-45D146734FC5}" type="presOf" srcId="{AFF63793-D8FD-4CE4-B795-6FEB72196F41}" destId="{098F7925-B507-4614-A263-18CBDE6F45AF}" srcOrd="0" destOrd="0" presId="urn:microsoft.com/office/officeart/2005/8/layout/equation1"/>
    <dgm:cxn modelId="{8A72BA57-627D-4293-BE3E-97E3E4339B1B}" type="presOf" srcId="{927931BD-BDF1-49D2-BA60-400FD7C1A302}" destId="{958C3600-E1DE-4232-B68E-4FE21E384A2A}" srcOrd="0" destOrd="0" presId="urn:microsoft.com/office/officeart/2005/8/layout/equation1"/>
    <dgm:cxn modelId="{702C09BF-F4D2-4AB0-AE18-250DDB92D3B9}" type="presOf" srcId="{50C3C4EE-9B21-4C30-8B7D-F97921400D8B}" destId="{9AD3B9E8-50CC-43A1-AB47-1BF566F9F063}" srcOrd="0" destOrd="0" presId="urn:microsoft.com/office/officeart/2005/8/layout/equation1"/>
    <dgm:cxn modelId="{7F65FDC4-CEAB-4074-8019-C22482DC1781}" type="presOf" srcId="{C6945E86-A846-4655-BDB2-CF15D0D1EAE7}" destId="{63A37558-EA20-4F59-80DE-30D5E6652DE9}" srcOrd="0" destOrd="0" presId="urn:microsoft.com/office/officeart/2005/8/layout/equation1"/>
    <dgm:cxn modelId="{C17F60D7-EE2E-4616-8983-D3282FFA3490}" srcId="{7986E954-97D0-40A6-BAAF-8FF420D695F9}" destId="{1B7F6474-414D-4475-9ADB-4D5157BD3B6C}" srcOrd="1" destOrd="0" parTransId="{C7E3136A-7B9C-4D17-B382-EEC9CC8E66E9}" sibTransId="{50C3C4EE-9B21-4C30-8B7D-F97921400D8B}"/>
    <dgm:cxn modelId="{E7D5A8E3-7225-4F7F-87D3-A00216CAC8F5}" srcId="{7986E954-97D0-40A6-BAAF-8FF420D695F9}" destId="{09F10536-C124-4690-97E8-CCB26C7F0D2C}" srcOrd="2" destOrd="0" parTransId="{B0A9ED24-D6C7-4335-89D4-79D540B08842}" sibTransId="{FBC61EDE-9CFA-40B5-B233-918B5F52EA86}"/>
    <dgm:cxn modelId="{229ADAEB-C26B-47AA-8B6B-10802CE2527D}" type="presOf" srcId="{09F10536-C124-4690-97E8-CCB26C7F0D2C}" destId="{395C7ADB-5E4A-4B7E-AE5E-26E03D37A4E6}" srcOrd="0" destOrd="0" presId="urn:microsoft.com/office/officeart/2005/8/layout/equation1"/>
    <dgm:cxn modelId="{775FA570-2A28-4294-AAED-88186BAF70A3}" type="presParOf" srcId="{6B115ECB-D0D8-4E33-A082-4AB6F894AAA3}" destId="{63A37558-EA20-4F59-80DE-30D5E6652DE9}" srcOrd="0" destOrd="0" presId="urn:microsoft.com/office/officeart/2005/8/layout/equation1"/>
    <dgm:cxn modelId="{7192236A-126D-4390-B680-D97943982B53}" type="presParOf" srcId="{6B115ECB-D0D8-4E33-A082-4AB6F894AAA3}" destId="{738E8151-D2C9-41E6-8F13-144BE7BFBB41}" srcOrd="1" destOrd="0" presId="urn:microsoft.com/office/officeart/2005/8/layout/equation1"/>
    <dgm:cxn modelId="{7469DBCE-FD3E-434C-8949-21C5AD52EB29}" type="presParOf" srcId="{6B115ECB-D0D8-4E33-A082-4AB6F894AAA3}" destId="{958C3600-E1DE-4232-B68E-4FE21E384A2A}" srcOrd="2" destOrd="0" presId="urn:microsoft.com/office/officeart/2005/8/layout/equation1"/>
    <dgm:cxn modelId="{49708580-BAD8-4BB2-8A86-BA1FAAA74EB9}" type="presParOf" srcId="{6B115ECB-D0D8-4E33-A082-4AB6F894AAA3}" destId="{81118AAF-0F67-4CAD-8456-77E6D29BE0B5}" srcOrd="3" destOrd="0" presId="urn:microsoft.com/office/officeart/2005/8/layout/equation1"/>
    <dgm:cxn modelId="{C400BBB9-C135-471F-9AB7-4B5FC44EE771}" type="presParOf" srcId="{6B115ECB-D0D8-4E33-A082-4AB6F894AAA3}" destId="{BCF65E63-A7B9-4741-9D33-0AB36D6A3018}" srcOrd="4" destOrd="0" presId="urn:microsoft.com/office/officeart/2005/8/layout/equation1"/>
    <dgm:cxn modelId="{0247A6EB-E568-42AC-91F8-64ABD3F7ED13}" type="presParOf" srcId="{6B115ECB-D0D8-4E33-A082-4AB6F894AAA3}" destId="{D1D784AA-49D6-49C5-B4F6-98F7F7395481}" srcOrd="5" destOrd="0" presId="urn:microsoft.com/office/officeart/2005/8/layout/equation1"/>
    <dgm:cxn modelId="{E923420D-51CF-4379-9290-C745149903D2}" type="presParOf" srcId="{6B115ECB-D0D8-4E33-A082-4AB6F894AAA3}" destId="{9AD3B9E8-50CC-43A1-AB47-1BF566F9F063}" srcOrd="6" destOrd="0" presId="urn:microsoft.com/office/officeart/2005/8/layout/equation1"/>
    <dgm:cxn modelId="{848D54D3-0428-4BC2-BDEC-1773BDDF5DA3}" type="presParOf" srcId="{6B115ECB-D0D8-4E33-A082-4AB6F894AAA3}" destId="{E33D5BD4-FD6C-4DB3-82C8-77AB9F934434}" srcOrd="7" destOrd="0" presId="urn:microsoft.com/office/officeart/2005/8/layout/equation1"/>
    <dgm:cxn modelId="{2E37025B-C1CF-4064-9980-314C2DF1EC35}" type="presParOf" srcId="{6B115ECB-D0D8-4E33-A082-4AB6F894AAA3}" destId="{395C7ADB-5E4A-4B7E-AE5E-26E03D37A4E6}" srcOrd="8" destOrd="0" presId="urn:microsoft.com/office/officeart/2005/8/layout/equation1"/>
    <dgm:cxn modelId="{E37994FB-EF2A-4AE5-8302-2C02C9D9BE39}" type="presParOf" srcId="{6B115ECB-D0D8-4E33-A082-4AB6F894AAA3}" destId="{BA886316-D711-402C-886F-A2995DF75882}" srcOrd="9" destOrd="0" presId="urn:microsoft.com/office/officeart/2005/8/layout/equation1"/>
    <dgm:cxn modelId="{72E7608E-8A6D-41F5-9ECB-789493A9F110}" type="presParOf" srcId="{6B115ECB-D0D8-4E33-A082-4AB6F894AAA3}" destId="{22AD4914-1740-4AB5-B03B-84716911CDCD}" srcOrd="10" destOrd="0" presId="urn:microsoft.com/office/officeart/2005/8/layout/equation1"/>
    <dgm:cxn modelId="{ABE169CF-9101-4182-9F51-5023CFFDB994}" type="presParOf" srcId="{6B115ECB-D0D8-4E33-A082-4AB6F894AAA3}" destId="{13A8A608-C478-4A8F-828A-2FB73B851DF9}" srcOrd="11" destOrd="0" presId="urn:microsoft.com/office/officeart/2005/8/layout/equation1"/>
    <dgm:cxn modelId="{A8A919FE-43A6-480F-97ED-015AE4C9E9CD}" type="presParOf" srcId="{6B115ECB-D0D8-4E33-A082-4AB6F894AAA3}" destId="{098F7925-B507-4614-A263-18CBDE6F45AF}"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986E954-97D0-40A6-BAAF-8FF420D695F9}" type="doc">
      <dgm:prSet loTypeId="urn:microsoft.com/office/officeart/2005/8/layout/equation1" loCatId="relationship" qsTypeId="urn:microsoft.com/office/officeart/2005/8/quickstyle/simple2" qsCatId="simple" csTypeId="urn:microsoft.com/office/officeart/2005/8/colors/accent1_1" csCatId="accent1" phldr="1"/>
      <dgm:spPr/>
      <dgm:t>
        <a:bodyPr/>
        <a:lstStyle/>
        <a:p>
          <a:endParaRPr lang="en-US"/>
        </a:p>
      </dgm:t>
    </dgm:pt>
    <dgm:pt modelId="{C6945E86-A846-4655-BDB2-CF15D0D1EAE7}">
      <dgm:prSet phldrT="[Text]" custT="1"/>
      <dgm:spPr/>
      <dgm:t>
        <a:bodyPr/>
        <a:lstStyle/>
        <a:p>
          <a:pPr algn="l"/>
          <a:r>
            <a:rPr lang="en-US" sz="1600" b="0" dirty="0">
              <a:latin typeface="Arial Rounded MT Bold" panose="020F0704030504030204" pitchFamily="34" charset="0"/>
            </a:rPr>
            <a:t>Economic Stress</a:t>
          </a:r>
        </a:p>
      </dgm:t>
    </dgm:pt>
    <dgm:pt modelId="{1ACF4B05-30F8-4B61-A95F-F30CEC8DA66D}" type="parTrans" cxnId="{43247164-29A4-459F-8CA5-0473D69D1989}">
      <dgm:prSet/>
      <dgm:spPr/>
      <dgm:t>
        <a:bodyPr/>
        <a:lstStyle/>
        <a:p>
          <a:endParaRPr lang="en-US"/>
        </a:p>
      </dgm:t>
    </dgm:pt>
    <dgm:pt modelId="{927931BD-BDF1-49D2-BA60-400FD7C1A302}" type="sibTrans" cxnId="{43247164-29A4-459F-8CA5-0473D69D1989}">
      <dgm:prSet/>
      <dgm:spPr/>
      <dgm:t>
        <a:bodyPr/>
        <a:lstStyle/>
        <a:p>
          <a:endParaRPr lang="en-US"/>
        </a:p>
      </dgm:t>
    </dgm:pt>
    <dgm:pt modelId="{1B7F6474-414D-4475-9ADB-4D5157BD3B6C}">
      <dgm:prSet phldrT="[Text]" custT="1"/>
      <dgm:spPr/>
      <dgm:t>
        <a:bodyPr/>
        <a:lstStyle/>
        <a:p>
          <a:r>
            <a:rPr lang="en-US" sz="1600" b="0" dirty="0">
              <a:latin typeface="Arial Rounded MT Bold" panose="020F0704030504030204" pitchFamily="34" charset="0"/>
            </a:rPr>
            <a:t>Mental Illness</a:t>
          </a:r>
        </a:p>
      </dgm:t>
    </dgm:pt>
    <dgm:pt modelId="{C7E3136A-7B9C-4D17-B382-EEC9CC8E66E9}" type="parTrans" cxnId="{C17F60D7-EE2E-4616-8983-D3282FFA3490}">
      <dgm:prSet/>
      <dgm:spPr/>
      <dgm:t>
        <a:bodyPr/>
        <a:lstStyle/>
        <a:p>
          <a:endParaRPr lang="en-US"/>
        </a:p>
      </dgm:t>
    </dgm:pt>
    <dgm:pt modelId="{50C3C4EE-9B21-4C30-8B7D-F97921400D8B}" type="sibTrans" cxnId="{C17F60D7-EE2E-4616-8983-D3282FFA3490}">
      <dgm:prSet/>
      <dgm:spPr/>
      <dgm:t>
        <a:bodyPr/>
        <a:lstStyle/>
        <a:p>
          <a:endParaRPr lang="en-US"/>
        </a:p>
      </dgm:t>
    </dgm:pt>
    <dgm:pt modelId="{AFF63793-D8FD-4CE4-B795-6FEB72196F41}">
      <dgm:prSet phldrT="[Text]" custT="1"/>
      <dgm:spPr/>
      <dgm:t>
        <a:bodyPr/>
        <a:lstStyle/>
        <a:p>
          <a:r>
            <a:rPr lang="en-US" sz="1600" b="0" dirty="0">
              <a:latin typeface="Arial Rounded MT Bold" panose="020F0704030504030204" pitchFamily="34" charset="0"/>
            </a:rPr>
            <a:t>Threat Potential</a:t>
          </a:r>
        </a:p>
      </dgm:t>
    </dgm:pt>
    <dgm:pt modelId="{013086A4-F49C-4065-BA1C-06A6CB3A2BFD}" type="parTrans" cxnId="{469A756E-8717-4C48-BA76-A2ACA41B6CF3}">
      <dgm:prSet/>
      <dgm:spPr/>
      <dgm:t>
        <a:bodyPr/>
        <a:lstStyle/>
        <a:p>
          <a:endParaRPr lang="en-US"/>
        </a:p>
      </dgm:t>
    </dgm:pt>
    <dgm:pt modelId="{34B09A8E-31ED-4535-B615-8B5EDEEB98F3}" type="sibTrans" cxnId="{469A756E-8717-4C48-BA76-A2ACA41B6CF3}">
      <dgm:prSet/>
      <dgm:spPr/>
      <dgm:t>
        <a:bodyPr/>
        <a:lstStyle/>
        <a:p>
          <a:endParaRPr lang="en-US"/>
        </a:p>
      </dgm:t>
    </dgm:pt>
    <dgm:pt modelId="{0CC86D42-9C0A-4A4D-9584-4DDFA40A8EFF}">
      <dgm:prSet phldrT="[Text]" custT="1"/>
      <dgm:spPr/>
      <dgm:t>
        <a:bodyPr/>
        <a:lstStyle/>
        <a:p>
          <a:r>
            <a:rPr lang="en-US" sz="1600" b="0" dirty="0">
              <a:latin typeface="Arial Rounded MT Bold" panose="020F0704030504030204" pitchFamily="34" charset="0"/>
            </a:rPr>
            <a:t>Desire for Revenge</a:t>
          </a:r>
        </a:p>
      </dgm:t>
    </dgm:pt>
    <dgm:pt modelId="{C53AE986-D914-4BA9-A028-4432430E9B12}" type="parTrans" cxnId="{8BF81221-F31D-47BD-ADCA-F9684D0F5D2D}">
      <dgm:prSet/>
      <dgm:spPr/>
      <dgm:t>
        <a:bodyPr/>
        <a:lstStyle/>
        <a:p>
          <a:endParaRPr lang="en-US"/>
        </a:p>
      </dgm:t>
    </dgm:pt>
    <dgm:pt modelId="{6D54071D-6293-4BEA-813F-54462219EE1C}" type="sibTrans" cxnId="{8BF81221-F31D-47BD-ADCA-F9684D0F5D2D}">
      <dgm:prSet/>
      <dgm:spPr/>
      <dgm:t>
        <a:bodyPr/>
        <a:lstStyle/>
        <a:p>
          <a:endParaRPr lang="en-US"/>
        </a:p>
      </dgm:t>
    </dgm:pt>
    <dgm:pt modelId="{6B115ECB-D0D8-4E33-A082-4AB6F894AAA3}" type="pres">
      <dgm:prSet presAssocID="{7986E954-97D0-40A6-BAAF-8FF420D695F9}" presName="linearFlow" presStyleCnt="0">
        <dgm:presLayoutVars>
          <dgm:dir/>
          <dgm:resizeHandles val="exact"/>
        </dgm:presLayoutVars>
      </dgm:prSet>
      <dgm:spPr/>
    </dgm:pt>
    <dgm:pt modelId="{63A37558-EA20-4F59-80DE-30D5E6652DE9}" type="pres">
      <dgm:prSet presAssocID="{C6945E86-A846-4655-BDB2-CF15D0D1EAE7}" presName="node" presStyleLbl="node1" presStyleIdx="0" presStyleCnt="4" custScaleX="157984" custScaleY="144916">
        <dgm:presLayoutVars>
          <dgm:bulletEnabled val="1"/>
        </dgm:presLayoutVars>
      </dgm:prSet>
      <dgm:spPr/>
    </dgm:pt>
    <dgm:pt modelId="{738E8151-D2C9-41E6-8F13-144BE7BFBB41}" type="pres">
      <dgm:prSet presAssocID="{927931BD-BDF1-49D2-BA60-400FD7C1A302}" presName="spacerL" presStyleCnt="0"/>
      <dgm:spPr/>
    </dgm:pt>
    <dgm:pt modelId="{958C3600-E1DE-4232-B68E-4FE21E384A2A}" type="pres">
      <dgm:prSet presAssocID="{927931BD-BDF1-49D2-BA60-400FD7C1A302}" presName="sibTrans" presStyleLbl="sibTrans2D1" presStyleIdx="0" presStyleCnt="3"/>
      <dgm:spPr/>
    </dgm:pt>
    <dgm:pt modelId="{81118AAF-0F67-4CAD-8456-77E6D29BE0B5}" type="pres">
      <dgm:prSet presAssocID="{927931BD-BDF1-49D2-BA60-400FD7C1A302}" presName="spacerR" presStyleCnt="0"/>
      <dgm:spPr/>
    </dgm:pt>
    <dgm:pt modelId="{BCF65E63-A7B9-4741-9D33-0AB36D6A3018}" type="pres">
      <dgm:prSet presAssocID="{1B7F6474-414D-4475-9ADB-4D5157BD3B6C}" presName="node" presStyleLbl="node1" presStyleIdx="1" presStyleCnt="4" custScaleX="142266" custScaleY="135939">
        <dgm:presLayoutVars>
          <dgm:bulletEnabled val="1"/>
        </dgm:presLayoutVars>
      </dgm:prSet>
      <dgm:spPr/>
    </dgm:pt>
    <dgm:pt modelId="{D1D784AA-49D6-49C5-B4F6-98F7F7395481}" type="pres">
      <dgm:prSet presAssocID="{50C3C4EE-9B21-4C30-8B7D-F97921400D8B}" presName="spacerL" presStyleCnt="0"/>
      <dgm:spPr/>
    </dgm:pt>
    <dgm:pt modelId="{9AD3B9E8-50CC-43A1-AB47-1BF566F9F063}" type="pres">
      <dgm:prSet presAssocID="{50C3C4EE-9B21-4C30-8B7D-F97921400D8B}" presName="sibTrans" presStyleLbl="sibTrans2D1" presStyleIdx="1" presStyleCnt="3"/>
      <dgm:spPr/>
    </dgm:pt>
    <dgm:pt modelId="{E33D5BD4-FD6C-4DB3-82C8-77AB9F934434}" type="pres">
      <dgm:prSet presAssocID="{50C3C4EE-9B21-4C30-8B7D-F97921400D8B}" presName="spacerR" presStyleCnt="0"/>
      <dgm:spPr/>
    </dgm:pt>
    <dgm:pt modelId="{9A0B6165-2294-4BEF-BF88-246198838789}" type="pres">
      <dgm:prSet presAssocID="{0CC86D42-9C0A-4A4D-9584-4DDFA40A8EFF}" presName="node" presStyleLbl="node1" presStyleIdx="2" presStyleCnt="4" custScaleX="135150" custScaleY="128194">
        <dgm:presLayoutVars>
          <dgm:bulletEnabled val="1"/>
        </dgm:presLayoutVars>
      </dgm:prSet>
      <dgm:spPr/>
    </dgm:pt>
    <dgm:pt modelId="{C41C8C66-B34E-4716-A3CE-EA7C4EB0CDF8}" type="pres">
      <dgm:prSet presAssocID="{6D54071D-6293-4BEA-813F-54462219EE1C}" presName="spacerL" presStyleCnt="0"/>
      <dgm:spPr/>
    </dgm:pt>
    <dgm:pt modelId="{899EEE4A-6D11-4845-9D44-11A57011A8F8}" type="pres">
      <dgm:prSet presAssocID="{6D54071D-6293-4BEA-813F-54462219EE1C}" presName="sibTrans" presStyleLbl="sibTrans2D1" presStyleIdx="2" presStyleCnt="3"/>
      <dgm:spPr/>
    </dgm:pt>
    <dgm:pt modelId="{0F100589-2CAA-444D-9414-8DCFEAE5F906}" type="pres">
      <dgm:prSet presAssocID="{6D54071D-6293-4BEA-813F-54462219EE1C}" presName="spacerR" presStyleCnt="0"/>
      <dgm:spPr/>
    </dgm:pt>
    <dgm:pt modelId="{098F7925-B507-4614-A263-18CBDE6F45AF}" type="pres">
      <dgm:prSet presAssocID="{AFF63793-D8FD-4CE4-B795-6FEB72196F41}" presName="node" presStyleLbl="node1" presStyleIdx="3" presStyleCnt="4" custScaleX="162243" custScaleY="141642">
        <dgm:presLayoutVars>
          <dgm:bulletEnabled val="1"/>
        </dgm:presLayoutVars>
      </dgm:prSet>
      <dgm:spPr/>
    </dgm:pt>
  </dgm:ptLst>
  <dgm:cxnLst>
    <dgm:cxn modelId="{8BF81221-F31D-47BD-ADCA-F9684D0F5D2D}" srcId="{7986E954-97D0-40A6-BAAF-8FF420D695F9}" destId="{0CC86D42-9C0A-4A4D-9584-4DDFA40A8EFF}" srcOrd="2" destOrd="0" parTransId="{C53AE986-D914-4BA9-A028-4432430E9B12}" sibTransId="{6D54071D-6293-4BEA-813F-54462219EE1C}"/>
    <dgm:cxn modelId="{3D540E33-AB52-4804-86A8-B05B7268C5DE}" type="presOf" srcId="{7986E954-97D0-40A6-BAAF-8FF420D695F9}" destId="{6B115ECB-D0D8-4E33-A082-4AB6F894AAA3}" srcOrd="0" destOrd="0" presId="urn:microsoft.com/office/officeart/2005/8/layout/equation1"/>
    <dgm:cxn modelId="{BC8A1F33-B745-4814-B510-721FCBAB025A}" type="presOf" srcId="{1B7F6474-414D-4475-9ADB-4D5157BD3B6C}" destId="{BCF65E63-A7B9-4741-9D33-0AB36D6A3018}" srcOrd="0" destOrd="0" presId="urn:microsoft.com/office/officeart/2005/8/layout/equation1"/>
    <dgm:cxn modelId="{43247164-29A4-459F-8CA5-0473D69D1989}" srcId="{7986E954-97D0-40A6-BAAF-8FF420D695F9}" destId="{C6945E86-A846-4655-BDB2-CF15D0D1EAE7}" srcOrd="0" destOrd="0" parTransId="{1ACF4B05-30F8-4B61-A95F-F30CEC8DA66D}" sibTransId="{927931BD-BDF1-49D2-BA60-400FD7C1A302}"/>
    <dgm:cxn modelId="{469A756E-8717-4C48-BA76-A2ACA41B6CF3}" srcId="{7986E954-97D0-40A6-BAAF-8FF420D695F9}" destId="{AFF63793-D8FD-4CE4-B795-6FEB72196F41}" srcOrd="3" destOrd="0" parTransId="{013086A4-F49C-4065-BA1C-06A6CB3A2BFD}" sibTransId="{34B09A8E-31ED-4535-B615-8B5EDEEB98F3}"/>
    <dgm:cxn modelId="{A06A2651-5E3D-46B4-BC62-45D146734FC5}" type="presOf" srcId="{AFF63793-D8FD-4CE4-B795-6FEB72196F41}" destId="{098F7925-B507-4614-A263-18CBDE6F45AF}" srcOrd="0" destOrd="0" presId="urn:microsoft.com/office/officeart/2005/8/layout/equation1"/>
    <dgm:cxn modelId="{8A72BA57-627D-4293-BE3E-97E3E4339B1B}" type="presOf" srcId="{927931BD-BDF1-49D2-BA60-400FD7C1A302}" destId="{958C3600-E1DE-4232-B68E-4FE21E384A2A}" srcOrd="0" destOrd="0" presId="urn:microsoft.com/office/officeart/2005/8/layout/equation1"/>
    <dgm:cxn modelId="{BD1308AD-3F78-4E67-B2DC-355099C30CB5}" type="presOf" srcId="{0CC86D42-9C0A-4A4D-9584-4DDFA40A8EFF}" destId="{9A0B6165-2294-4BEF-BF88-246198838789}" srcOrd="0" destOrd="0" presId="urn:microsoft.com/office/officeart/2005/8/layout/equation1"/>
    <dgm:cxn modelId="{8B0688B8-A924-4A4B-8334-8C49E08CAB62}" type="presOf" srcId="{6D54071D-6293-4BEA-813F-54462219EE1C}" destId="{899EEE4A-6D11-4845-9D44-11A57011A8F8}" srcOrd="0" destOrd="0" presId="urn:microsoft.com/office/officeart/2005/8/layout/equation1"/>
    <dgm:cxn modelId="{702C09BF-F4D2-4AB0-AE18-250DDB92D3B9}" type="presOf" srcId="{50C3C4EE-9B21-4C30-8B7D-F97921400D8B}" destId="{9AD3B9E8-50CC-43A1-AB47-1BF566F9F063}" srcOrd="0" destOrd="0" presId="urn:microsoft.com/office/officeart/2005/8/layout/equation1"/>
    <dgm:cxn modelId="{7F65FDC4-CEAB-4074-8019-C22482DC1781}" type="presOf" srcId="{C6945E86-A846-4655-BDB2-CF15D0D1EAE7}" destId="{63A37558-EA20-4F59-80DE-30D5E6652DE9}" srcOrd="0" destOrd="0" presId="urn:microsoft.com/office/officeart/2005/8/layout/equation1"/>
    <dgm:cxn modelId="{C17F60D7-EE2E-4616-8983-D3282FFA3490}" srcId="{7986E954-97D0-40A6-BAAF-8FF420D695F9}" destId="{1B7F6474-414D-4475-9ADB-4D5157BD3B6C}" srcOrd="1" destOrd="0" parTransId="{C7E3136A-7B9C-4D17-B382-EEC9CC8E66E9}" sibTransId="{50C3C4EE-9B21-4C30-8B7D-F97921400D8B}"/>
    <dgm:cxn modelId="{775FA570-2A28-4294-AAED-88186BAF70A3}" type="presParOf" srcId="{6B115ECB-D0D8-4E33-A082-4AB6F894AAA3}" destId="{63A37558-EA20-4F59-80DE-30D5E6652DE9}" srcOrd="0" destOrd="0" presId="urn:microsoft.com/office/officeart/2005/8/layout/equation1"/>
    <dgm:cxn modelId="{7192236A-126D-4390-B680-D97943982B53}" type="presParOf" srcId="{6B115ECB-D0D8-4E33-A082-4AB6F894AAA3}" destId="{738E8151-D2C9-41E6-8F13-144BE7BFBB41}" srcOrd="1" destOrd="0" presId="urn:microsoft.com/office/officeart/2005/8/layout/equation1"/>
    <dgm:cxn modelId="{7469DBCE-FD3E-434C-8949-21C5AD52EB29}" type="presParOf" srcId="{6B115ECB-D0D8-4E33-A082-4AB6F894AAA3}" destId="{958C3600-E1DE-4232-B68E-4FE21E384A2A}" srcOrd="2" destOrd="0" presId="urn:microsoft.com/office/officeart/2005/8/layout/equation1"/>
    <dgm:cxn modelId="{49708580-BAD8-4BB2-8A86-BA1FAAA74EB9}" type="presParOf" srcId="{6B115ECB-D0D8-4E33-A082-4AB6F894AAA3}" destId="{81118AAF-0F67-4CAD-8456-77E6D29BE0B5}" srcOrd="3" destOrd="0" presId="urn:microsoft.com/office/officeart/2005/8/layout/equation1"/>
    <dgm:cxn modelId="{C400BBB9-C135-471F-9AB7-4B5FC44EE771}" type="presParOf" srcId="{6B115ECB-D0D8-4E33-A082-4AB6F894AAA3}" destId="{BCF65E63-A7B9-4741-9D33-0AB36D6A3018}" srcOrd="4" destOrd="0" presId="urn:microsoft.com/office/officeart/2005/8/layout/equation1"/>
    <dgm:cxn modelId="{0247A6EB-E568-42AC-91F8-64ABD3F7ED13}" type="presParOf" srcId="{6B115ECB-D0D8-4E33-A082-4AB6F894AAA3}" destId="{D1D784AA-49D6-49C5-B4F6-98F7F7395481}" srcOrd="5" destOrd="0" presId="urn:microsoft.com/office/officeart/2005/8/layout/equation1"/>
    <dgm:cxn modelId="{E923420D-51CF-4379-9290-C745149903D2}" type="presParOf" srcId="{6B115ECB-D0D8-4E33-A082-4AB6F894AAA3}" destId="{9AD3B9E8-50CC-43A1-AB47-1BF566F9F063}" srcOrd="6" destOrd="0" presId="urn:microsoft.com/office/officeart/2005/8/layout/equation1"/>
    <dgm:cxn modelId="{848D54D3-0428-4BC2-BDEC-1773BDDF5DA3}" type="presParOf" srcId="{6B115ECB-D0D8-4E33-A082-4AB6F894AAA3}" destId="{E33D5BD4-FD6C-4DB3-82C8-77AB9F934434}" srcOrd="7" destOrd="0" presId="urn:microsoft.com/office/officeart/2005/8/layout/equation1"/>
    <dgm:cxn modelId="{BE5C0320-5794-4FE9-A90F-D187F22ED395}" type="presParOf" srcId="{6B115ECB-D0D8-4E33-A082-4AB6F894AAA3}" destId="{9A0B6165-2294-4BEF-BF88-246198838789}" srcOrd="8" destOrd="0" presId="urn:microsoft.com/office/officeart/2005/8/layout/equation1"/>
    <dgm:cxn modelId="{3C34E1D6-5AD0-491F-8882-6B67C6BCD6E4}" type="presParOf" srcId="{6B115ECB-D0D8-4E33-A082-4AB6F894AAA3}" destId="{C41C8C66-B34E-4716-A3CE-EA7C4EB0CDF8}" srcOrd="9" destOrd="0" presId="urn:microsoft.com/office/officeart/2005/8/layout/equation1"/>
    <dgm:cxn modelId="{C9B399FF-BAAD-4471-90CF-4BDB0D618011}" type="presParOf" srcId="{6B115ECB-D0D8-4E33-A082-4AB6F894AAA3}" destId="{899EEE4A-6D11-4845-9D44-11A57011A8F8}" srcOrd="10" destOrd="0" presId="urn:microsoft.com/office/officeart/2005/8/layout/equation1"/>
    <dgm:cxn modelId="{1AA8DCAC-7751-41E0-ADC5-0FFBB6725938}" type="presParOf" srcId="{6B115ECB-D0D8-4E33-A082-4AB6F894AAA3}" destId="{0F100589-2CAA-444D-9414-8DCFEAE5F906}" srcOrd="11" destOrd="0" presId="urn:microsoft.com/office/officeart/2005/8/layout/equation1"/>
    <dgm:cxn modelId="{A8A919FE-43A6-480F-97ED-015AE4C9E9CD}" type="presParOf" srcId="{6B115ECB-D0D8-4E33-A082-4AB6F894AAA3}" destId="{098F7925-B507-4614-A263-18CBDE6F45AF}" srcOrd="12"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88946-15BE-40F3-AAAD-7775708CA7CE}">
      <dsp:nvSpPr>
        <dsp:cNvPr id="0" name=""/>
        <dsp:cNvSpPr/>
      </dsp:nvSpPr>
      <dsp:spPr>
        <a:xfrm>
          <a:off x="845552" y="106960"/>
          <a:ext cx="2212971" cy="2212971"/>
        </a:xfrm>
        <a:prstGeom prst="ellipse">
          <a:avLst/>
        </a:prstGeom>
        <a:solidFill>
          <a:schemeClr val="accent4">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rtl="0">
            <a:lnSpc>
              <a:spcPct val="90000"/>
            </a:lnSpc>
            <a:spcBef>
              <a:spcPct val="0"/>
            </a:spcBef>
            <a:spcAft>
              <a:spcPct val="35000"/>
            </a:spcAft>
            <a:buNone/>
          </a:pPr>
          <a:r>
            <a:rPr lang="en-US" sz="2100" kern="1200" dirty="0">
              <a:solidFill>
                <a:schemeClr val="tx1"/>
              </a:solidFill>
            </a:rPr>
            <a:t>What is customer service? </a:t>
          </a:r>
        </a:p>
      </dsp:txBody>
      <dsp:txXfrm>
        <a:off x="1140614" y="494230"/>
        <a:ext cx="1622846" cy="995837"/>
      </dsp:txXfrm>
    </dsp:sp>
    <dsp:sp modelId="{C6DF966F-5795-4444-976C-F9ED17BFDAD4}">
      <dsp:nvSpPr>
        <dsp:cNvPr id="0" name=""/>
        <dsp:cNvSpPr/>
      </dsp:nvSpPr>
      <dsp:spPr>
        <a:xfrm>
          <a:off x="1644066" y="1490067"/>
          <a:ext cx="2212971" cy="2212971"/>
        </a:xfrm>
        <a:prstGeom prst="ellipse">
          <a:avLst/>
        </a:prstGeom>
        <a:solidFill>
          <a:schemeClr val="accent4">
            <a:alpha val="50000"/>
            <a:hueOff val="-2900276"/>
            <a:satOff val="42783"/>
            <a:lumOff val="-32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rtl="0">
            <a:lnSpc>
              <a:spcPct val="90000"/>
            </a:lnSpc>
            <a:spcBef>
              <a:spcPct val="0"/>
            </a:spcBef>
            <a:spcAft>
              <a:spcPct val="35000"/>
            </a:spcAft>
            <a:buNone/>
          </a:pPr>
          <a:r>
            <a:rPr lang="en-US" sz="2100" kern="1200" dirty="0"/>
            <a:t>Who are your customers?</a:t>
          </a:r>
        </a:p>
      </dsp:txBody>
      <dsp:txXfrm>
        <a:off x="2320866" y="2061752"/>
        <a:ext cx="1327783" cy="1217134"/>
      </dsp:txXfrm>
    </dsp:sp>
    <dsp:sp modelId="{02EFD48C-D24C-49D8-8A1E-6FA83D88F400}">
      <dsp:nvSpPr>
        <dsp:cNvPr id="0" name=""/>
        <dsp:cNvSpPr/>
      </dsp:nvSpPr>
      <dsp:spPr>
        <a:xfrm>
          <a:off x="123828" y="1463844"/>
          <a:ext cx="2212971" cy="2212971"/>
        </a:xfrm>
        <a:prstGeom prst="ellipse">
          <a:avLst/>
        </a:prstGeom>
        <a:solidFill>
          <a:schemeClr val="accent4">
            <a:alpha val="50000"/>
            <a:hueOff val="-5800551"/>
            <a:satOff val="85567"/>
            <a:lumOff val="-647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rtl="0">
            <a:lnSpc>
              <a:spcPct val="90000"/>
            </a:lnSpc>
            <a:spcBef>
              <a:spcPct val="0"/>
            </a:spcBef>
            <a:spcAft>
              <a:spcPct val="35000"/>
            </a:spcAft>
            <a:buNone/>
          </a:pPr>
          <a:r>
            <a:rPr lang="en-US" sz="2100" kern="1200" dirty="0"/>
            <a:t>What services do you provide?</a:t>
          </a:r>
        </a:p>
      </dsp:txBody>
      <dsp:txXfrm>
        <a:off x="332216" y="2035528"/>
        <a:ext cx="1327783" cy="12171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89167-70B5-44A0-AEA8-A12ACB5F2A3F}">
      <dsp:nvSpPr>
        <dsp:cNvPr id="0" name=""/>
        <dsp:cNvSpPr/>
      </dsp:nvSpPr>
      <dsp:spPr>
        <a:xfrm>
          <a:off x="2524" y="820405"/>
          <a:ext cx="2461021" cy="977945"/>
        </a:xfrm>
        <a:prstGeom prst="rect">
          <a:avLst/>
        </a:prstGeom>
        <a:gradFill rotWithShape="0">
          <a:gsLst>
            <a:gs pos="0">
              <a:schemeClr val="accent3">
                <a:hueOff val="0"/>
                <a:satOff val="0"/>
                <a:lumOff val="0"/>
                <a:alphaOff val="0"/>
                <a:tint val="96000"/>
                <a:satMod val="120000"/>
                <a:lumMod val="120000"/>
              </a:schemeClr>
            </a:gs>
            <a:gs pos="100000">
              <a:schemeClr val="accent3">
                <a:hueOff val="0"/>
                <a:satOff val="0"/>
                <a:lumOff val="0"/>
                <a:alphaOff val="0"/>
                <a:shade val="89000"/>
                <a:lumMod val="90000"/>
              </a:schemeClr>
            </a:gs>
          </a:gsLst>
          <a:lin ang="5400000" scaled="0"/>
        </a:gradFill>
        <a:ln w="9525" cap="flat" cmpd="sng" algn="ctr">
          <a:solidFill>
            <a:schemeClr val="accent3">
              <a:hueOff val="0"/>
              <a:satOff val="0"/>
              <a:lumOff val="0"/>
              <a:alphaOff val="0"/>
            </a:schemeClr>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3">
              <a:hueOff val="0"/>
              <a:satOff val="0"/>
              <a:lumOff val="0"/>
              <a:alphaOff val="0"/>
              <a:shade val="25000"/>
              <a:satMod val="18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b="1" kern="1200" dirty="0"/>
            <a:t>Sherman Tanks	</a:t>
          </a:r>
        </a:p>
      </dsp:txBody>
      <dsp:txXfrm>
        <a:off x="2524" y="820405"/>
        <a:ext cx="2461021" cy="977945"/>
      </dsp:txXfrm>
    </dsp:sp>
    <dsp:sp modelId="{9E55E22C-B856-4F69-98F3-6BE155431711}">
      <dsp:nvSpPr>
        <dsp:cNvPr id="0" name=""/>
        <dsp:cNvSpPr/>
      </dsp:nvSpPr>
      <dsp:spPr>
        <a:xfrm>
          <a:off x="2524" y="1798351"/>
          <a:ext cx="2461021" cy="1445242"/>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Abusive</a:t>
          </a:r>
        </a:p>
        <a:p>
          <a:pPr marL="228600" lvl="1" indent="-228600" algn="l" defTabSz="1066800">
            <a:lnSpc>
              <a:spcPct val="90000"/>
            </a:lnSpc>
            <a:spcBef>
              <a:spcPct val="0"/>
            </a:spcBef>
            <a:spcAft>
              <a:spcPct val="15000"/>
            </a:spcAft>
            <a:buChar char="•"/>
          </a:pPr>
          <a:r>
            <a:rPr lang="en-US" sz="2400" kern="1200" dirty="0"/>
            <a:t>Abrupt</a:t>
          </a:r>
        </a:p>
        <a:p>
          <a:pPr marL="228600" lvl="1" indent="-228600" algn="l" defTabSz="1066800">
            <a:lnSpc>
              <a:spcPct val="90000"/>
            </a:lnSpc>
            <a:spcBef>
              <a:spcPct val="0"/>
            </a:spcBef>
            <a:spcAft>
              <a:spcPct val="15000"/>
            </a:spcAft>
            <a:buChar char="•"/>
          </a:pPr>
          <a:r>
            <a:rPr lang="en-US" sz="2400" kern="1200" dirty="0"/>
            <a:t>Attacking</a:t>
          </a:r>
        </a:p>
      </dsp:txBody>
      <dsp:txXfrm>
        <a:off x="2524" y="1798351"/>
        <a:ext cx="2461021" cy="1445242"/>
      </dsp:txXfrm>
    </dsp:sp>
    <dsp:sp modelId="{5BFFBC61-0F76-46EF-9B17-ECCFFE2CA06D}">
      <dsp:nvSpPr>
        <dsp:cNvPr id="0" name=""/>
        <dsp:cNvSpPr/>
      </dsp:nvSpPr>
      <dsp:spPr>
        <a:xfrm>
          <a:off x="2808089" y="820405"/>
          <a:ext cx="2461021" cy="977945"/>
        </a:xfrm>
        <a:prstGeom prst="rect">
          <a:avLst/>
        </a:prstGeom>
        <a:gradFill rotWithShape="0">
          <a:gsLst>
            <a:gs pos="0">
              <a:schemeClr val="accent3">
                <a:hueOff val="0"/>
                <a:satOff val="0"/>
                <a:lumOff val="0"/>
                <a:alphaOff val="0"/>
                <a:tint val="96000"/>
                <a:satMod val="120000"/>
                <a:lumMod val="120000"/>
              </a:schemeClr>
            </a:gs>
            <a:gs pos="100000">
              <a:schemeClr val="accent3">
                <a:hueOff val="0"/>
                <a:satOff val="0"/>
                <a:lumOff val="0"/>
                <a:alphaOff val="0"/>
                <a:shade val="89000"/>
                <a:lumMod val="90000"/>
              </a:schemeClr>
            </a:gs>
          </a:gsLst>
          <a:lin ang="5400000" scaled="0"/>
        </a:gradFill>
        <a:ln w="9525" cap="flat" cmpd="sng" algn="ctr">
          <a:solidFill>
            <a:schemeClr val="accent3">
              <a:hueOff val="0"/>
              <a:satOff val="0"/>
              <a:lumOff val="0"/>
              <a:alphaOff val="0"/>
            </a:schemeClr>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3">
              <a:hueOff val="0"/>
              <a:satOff val="0"/>
              <a:lumOff val="0"/>
              <a:alphaOff val="0"/>
              <a:shade val="25000"/>
              <a:satMod val="18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b="1" kern="1200" dirty="0"/>
            <a:t>Snipers</a:t>
          </a:r>
        </a:p>
      </dsp:txBody>
      <dsp:txXfrm>
        <a:off x="2808089" y="820405"/>
        <a:ext cx="2461021" cy="977945"/>
      </dsp:txXfrm>
    </dsp:sp>
    <dsp:sp modelId="{5F369B10-76C4-4BBB-B458-4C2402EE9E1D}">
      <dsp:nvSpPr>
        <dsp:cNvPr id="0" name=""/>
        <dsp:cNvSpPr/>
      </dsp:nvSpPr>
      <dsp:spPr>
        <a:xfrm>
          <a:off x="2808089" y="1818455"/>
          <a:ext cx="2461021" cy="1445242"/>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Covert Assault</a:t>
          </a:r>
        </a:p>
        <a:p>
          <a:pPr marL="228600" lvl="1" indent="-228600" algn="l" defTabSz="1066800">
            <a:lnSpc>
              <a:spcPct val="90000"/>
            </a:lnSpc>
            <a:spcBef>
              <a:spcPct val="0"/>
            </a:spcBef>
            <a:spcAft>
              <a:spcPct val="15000"/>
            </a:spcAft>
            <a:buChar char="•"/>
          </a:pPr>
          <a:r>
            <a:rPr lang="en-US" sz="2400" kern="1200" dirty="0"/>
            <a:t>Innuendo</a:t>
          </a:r>
        </a:p>
      </dsp:txBody>
      <dsp:txXfrm>
        <a:off x="2808089" y="1818455"/>
        <a:ext cx="2461021" cy="1445242"/>
      </dsp:txXfrm>
    </dsp:sp>
    <dsp:sp modelId="{532D7D83-2FEA-4EB9-8A88-9CBD9950A7F5}">
      <dsp:nvSpPr>
        <dsp:cNvPr id="0" name=""/>
        <dsp:cNvSpPr/>
      </dsp:nvSpPr>
      <dsp:spPr>
        <a:xfrm>
          <a:off x="5613654" y="820405"/>
          <a:ext cx="2461021" cy="977945"/>
        </a:xfrm>
        <a:prstGeom prst="rect">
          <a:avLst/>
        </a:prstGeom>
        <a:gradFill rotWithShape="0">
          <a:gsLst>
            <a:gs pos="0">
              <a:schemeClr val="accent3">
                <a:hueOff val="0"/>
                <a:satOff val="0"/>
                <a:lumOff val="0"/>
                <a:alphaOff val="0"/>
                <a:tint val="96000"/>
                <a:satMod val="120000"/>
                <a:lumMod val="120000"/>
              </a:schemeClr>
            </a:gs>
            <a:gs pos="100000">
              <a:schemeClr val="accent3">
                <a:hueOff val="0"/>
                <a:satOff val="0"/>
                <a:lumOff val="0"/>
                <a:alphaOff val="0"/>
                <a:shade val="89000"/>
                <a:lumMod val="90000"/>
              </a:schemeClr>
            </a:gs>
          </a:gsLst>
          <a:lin ang="5400000" scaled="0"/>
        </a:gradFill>
        <a:ln w="9525" cap="flat" cmpd="sng" algn="ctr">
          <a:solidFill>
            <a:schemeClr val="accent3">
              <a:hueOff val="0"/>
              <a:satOff val="0"/>
              <a:lumOff val="0"/>
              <a:alphaOff val="0"/>
            </a:schemeClr>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3">
              <a:hueOff val="0"/>
              <a:satOff val="0"/>
              <a:lumOff val="0"/>
              <a:alphaOff val="0"/>
              <a:shade val="25000"/>
              <a:satMod val="18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b="1" kern="1200" dirty="0"/>
            <a:t>Exploders</a:t>
          </a:r>
        </a:p>
      </dsp:txBody>
      <dsp:txXfrm>
        <a:off x="5613654" y="820405"/>
        <a:ext cx="2461021" cy="977945"/>
      </dsp:txXfrm>
    </dsp:sp>
    <dsp:sp modelId="{BB398692-0B59-4B64-8EC6-E2F4A2E1F96D}">
      <dsp:nvSpPr>
        <dsp:cNvPr id="0" name=""/>
        <dsp:cNvSpPr/>
      </dsp:nvSpPr>
      <dsp:spPr>
        <a:xfrm>
          <a:off x="5613654" y="1798351"/>
          <a:ext cx="2461021" cy="1445242"/>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Adult Tantrums</a:t>
          </a:r>
        </a:p>
      </dsp:txBody>
      <dsp:txXfrm>
        <a:off x="5613654" y="1798351"/>
        <a:ext cx="2461021" cy="14452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89167-70B5-44A0-AEA8-A12ACB5F2A3F}">
      <dsp:nvSpPr>
        <dsp:cNvPr id="0" name=""/>
        <dsp:cNvSpPr/>
      </dsp:nvSpPr>
      <dsp:spPr>
        <a:xfrm>
          <a:off x="2524" y="284650"/>
          <a:ext cx="2461021" cy="576000"/>
        </a:xfrm>
        <a:prstGeom prst="rect">
          <a:avLst/>
        </a:prstGeom>
        <a:gradFill rotWithShape="0">
          <a:gsLst>
            <a:gs pos="0">
              <a:schemeClr val="accent3">
                <a:hueOff val="0"/>
                <a:satOff val="0"/>
                <a:lumOff val="0"/>
                <a:alphaOff val="0"/>
                <a:tint val="96000"/>
                <a:satMod val="120000"/>
                <a:lumMod val="120000"/>
              </a:schemeClr>
            </a:gs>
            <a:gs pos="100000">
              <a:schemeClr val="accent3">
                <a:hueOff val="0"/>
                <a:satOff val="0"/>
                <a:lumOff val="0"/>
                <a:alphaOff val="0"/>
                <a:shade val="89000"/>
                <a:lumMod val="90000"/>
              </a:schemeClr>
            </a:gs>
          </a:gsLst>
          <a:lin ang="5400000" scaled="0"/>
        </a:gradFill>
        <a:ln w="9525" cap="flat" cmpd="sng" algn="ctr">
          <a:solidFill>
            <a:schemeClr val="accent3">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Sherman Tanks</a:t>
          </a:r>
          <a:r>
            <a:rPr lang="en-US" sz="2000" kern="1200" dirty="0"/>
            <a:t>	</a:t>
          </a:r>
        </a:p>
      </dsp:txBody>
      <dsp:txXfrm>
        <a:off x="2524" y="284650"/>
        <a:ext cx="2461021" cy="576000"/>
      </dsp:txXfrm>
    </dsp:sp>
    <dsp:sp modelId="{9E55E22C-B856-4F69-98F3-6BE155431711}">
      <dsp:nvSpPr>
        <dsp:cNvPr id="0" name=""/>
        <dsp:cNvSpPr/>
      </dsp:nvSpPr>
      <dsp:spPr>
        <a:xfrm>
          <a:off x="2524" y="860650"/>
          <a:ext cx="2461021" cy="2690099"/>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Give them a little time</a:t>
          </a:r>
        </a:p>
        <a:p>
          <a:pPr marL="228600" lvl="1" indent="-228600" algn="l" defTabSz="889000">
            <a:lnSpc>
              <a:spcPct val="90000"/>
            </a:lnSpc>
            <a:spcBef>
              <a:spcPct val="0"/>
            </a:spcBef>
            <a:spcAft>
              <a:spcPct val="15000"/>
            </a:spcAft>
            <a:buChar char="•"/>
          </a:pPr>
          <a:r>
            <a:rPr lang="en-US" sz="2000" kern="1200" dirty="0"/>
            <a:t>Get their attention</a:t>
          </a:r>
        </a:p>
        <a:p>
          <a:pPr marL="228600" lvl="1" indent="-228600" algn="l" defTabSz="889000">
            <a:lnSpc>
              <a:spcPct val="90000"/>
            </a:lnSpc>
            <a:spcBef>
              <a:spcPct val="0"/>
            </a:spcBef>
            <a:spcAft>
              <a:spcPct val="15000"/>
            </a:spcAft>
            <a:buChar char="•"/>
          </a:pPr>
          <a:r>
            <a:rPr lang="en-US" sz="2000" kern="1200" dirty="0"/>
            <a:t>State your own thoughts assertively</a:t>
          </a:r>
        </a:p>
        <a:p>
          <a:pPr marL="228600" lvl="1" indent="-228600" algn="l" defTabSz="889000">
            <a:lnSpc>
              <a:spcPct val="90000"/>
            </a:lnSpc>
            <a:spcBef>
              <a:spcPct val="0"/>
            </a:spcBef>
            <a:spcAft>
              <a:spcPct val="15000"/>
            </a:spcAft>
            <a:buChar char="•"/>
          </a:pPr>
          <a:r>
            <a:rPr lang="en-US" sz="2000" b="1" kern="1200" dirty="0"/>
            <a:t>DO NOT ARGUE</a:t>
          </a:r>
        </a:p>
      </dsp:txBody>
      <dsp:txXfrm>
        <a:off x="2524" y="860650"/>
        <a:ext cx="2461021" cy="2690099"/>
      </dsp:txXfrm>
    </dsp:sp>
    <dsp:sp modelId="{5BFFBC61-0F76-46EF-9B17-ECCFFE2CA06D}">
      <dsp:nvSpPr>
        <dsp:cNvPr id="0" name=""/>
        <dsp:cNvSpPr/>
      </dsp:nvSpPr>
      <dsp:spPr>
        <a:xfrm>
          <a:off x="2808089" y="284650"/>
          <a:ext cx="2461021" cy="576000"/>
        </a:xfrm>
        <a:prstGeom prst="rect">
          <a:avLst/>
        </a:prstGeom>
        <a:gradFill rotWithShape="0">
          <a:gsLst>
            <a:gs pos="0">
              <a:schemeClr val="accent3">
                <a:hueOff val="0"/>
                <a:satOff val="0"/>
                <a:lumOff val="0"/>
                <a:alphaOff val="0"/>
                <a:tint val="96000"/>
                <a:satMod val="120000"/>
                <a:lumMod val="120000"/>
              </a:schemeClr>
            </a:gs>
            <a:gs pos="100000">
              <a:schemeClr val="accent3">
                <a:hueOff val="0"/>
                <a:satOff val="0"/>
                <a:lumOff val="0"/>
                <a:alphaOff val="0"/>
                <a:shade val="89000"/>
                <a:lumMod val="90000"/>
              </a:schemeClr>
            </a:gs>
          </a:gsLst>
          <a:lin ang="5400000" scaled="0"/>
        </a:gradFill>
        <a:ln w="9525" cap="flat" cmpd="sng" algn="ctr">
          <a:solidFill>
            <a:schemeClr val="accent3">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Snipers</a:t>
          </a:r>
        </a:p>
      </dsp:txBody>
      <dsp:txXfrm>
        <a:off x="2808089" y="284650"/>
        <a:ext cx="2461021" cy="576000"/>
      </dsp:txXfrm>
    </dsp:sp>
    <dsp:sp modelId="{5F369B10-76C4-4BBB-B458-4C2402EE9E1D}">
      <dsp:nvSpPr>
        <dsp:cNvPr id="0" name=""/>
        <dsp:cNvSpPr/>
      </dsp:nvSpPr>
      <dsp:spPr>
        <a:xfrm>
          <a:off x="2808089" y="860650"/>
          <a:ext cx="2461021" cy="2690099"/>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Call them out</a:t>
          </a:r>
        </a:p>
        <a:p>
          <a:pPr marL="228600" lvl="1" indent="-228600" algn="l" defTabSz="889000">
            <a:lnSpc>
              <a:spcPct val="90000"/>
            </a:lnSpc>
            <a:spcBef>
              <a:spcPct val="0"/>
            </a:spcBef>
            <a:spcAft>
              <a:spcPct val="15000"/>
            </a:spcAft>
            <a:buChar char="•"/>
          </a:pPr>
          <a:r>
            <a:rPr lang="en-US" sz="2000" kern="1200" dirty="0"/>
            <a:t>Offer the sniper an alternative to direct interaction</a:t>
          </a:r>
        </a:p>
      </dsp:txBody>
      <dsp:txXfrm>
        <a:off x="2808089" y="860650"/>
        <a:ext cx="2461021" cy="2690099"/>
      </dsp:txXfrm>
    </dsp:sp>
    <dsp:sp modelId="{532D7D83-2FEA-4EB9-8A88-9CBD9950A7F5}">
      <dsp:nvSpPr>
        <dsp:cNvPr id="0" name=""/>
        <dsp:cNvSpPr/>
      </dsp:nvSpPr>
      <dsp:spPr>
        <a:xfrm>
          <a:off x="5613654" y="284650"/>
          <a:ext cx="2461021" cy="576000"/>
        </a:xfrm>
        <a:prstGeom prst="rect">
          <a:avLst/>
        </a:prstGeom>
        <a:gradFill rotWithShape="0">
          <a:gsLst>
            <a:gs pos="0">
              <a:schemeClr val="accent3">
                <a:hueOff val="0"/>
                <a:satOff val="0"/>
                <a:lumOff val="0"/>
                <a:alphaOff val="0"/>
                <a:tint val="96000"/>
                <a:satMod val="120000"/>
                <a:lumMod val="120000"/>
              </a:schemeClr>
            </a:gs>
            <a:gs pos="100000">
              <a:schemeClr val="accent3">
                <a:hueOff val="0"/>
                <a:satOff val="0"/>
                <a:lumOff val="0"/>
                <a:alphaOff val="0"/>
                <a:shade val="89000"/>
                <a:lumMod val="90000"/>
              </a:schemeClr>
            </a:gs>
          </a:gsLst>
          <a:lin ang="5400000" scaled="0"/>
        </a:gradFill>
        <a:ln w="9525" cap="flat" cmpd="sng" algn="ctr">
          <a:solidFill>
            <a:schemeClr val="accent3">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Exploders</a:t>
          </a:r>
        </a:p>
      </dsp:txBody>
      <dsp:txXfrm>
        <a:off x="5613654" y="284650"/>
        <a:ext cx="2461021" cy="576000"/>
      </dsp:txXfrm>
    </dsp:sp>
    <dsp:sp modelId="{BB398692-0B59-4B64-8EC6-E2F4A2E1F96D}">
      <dsp:nvSpPr>
        <dsp:cNvPr id="0" name=""/>
        <dsp:cNvSpPr/>
      </dsp:nvSpPr>
      <dsp:spPr>
        <a:xfrm>
          <a:off x="5613654" y="860650"/>
          <a:ext cx="2461021" cy="2690099"/>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Give them time to run down</a:t>
          </a:r>
        </a:p>
        <a:p>
          <a:pPr marL="228600" lvl="1" indent="-228600" algn="l" defTabSz="889000">
            <a:lnSpc>
              <a:spcPct val="90000"/>
            </a:lnSpc>
            <a:spcBef>
              <a:spcPct val="0"/>
            </a:spcBef>
            <a:spcAft>
              <a:spcPct val="15000"/>
            </a:spcAft>
            <a:buChar char="•"/>
          </a:pPr>
          <a:r>
            <a:rPr lang="en-US" sz="2000" kern="1200" dirty="0"/>
            <a:t>Remove them from the audience</a:t>
          </a:r>
        </a:p>
        <a:p>
          <a:pPr marL="228600" lvl="1" indent="-228600" algn="l" defTabSz="889000">
            <a:lnSpc>
              <a:spcPct val="90000"/>
            </a:lnSpc>
            <a:spcBef>
              <a:spcPct val="0"/>
            </a:spcBef>
            <a:spcAft>
              <a:spcPct val="15000"/>
            </a:spcAft>
            <a:buChar char="•"/>
          </a:pPr>
          <a:r>
            <a:rPr lang="en-US" sz="2000" kern="1200" dirty="0"/>
            <a:t>Get their attention by saying or shouting a neutral phrase</a:t>
          </a:r>
        </a:p>
      </dsp:txBody>
      <dsp:txXfrm>
        <a:off x="5613654" y="860650"/>
        <a:ext cx="2461021" cy="26900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46CAF-31A6-41C0-B531-06D907DFB74B}">
      <dsp:nvSpPr>
        <dsp:cNvPr id="0" name=""/>
        <dsp:cNvSpPr/>
      </dsp:nvSpPr>
      <dsp:spPr>
        <a:xfrm>
          <a:off x="567558" y="205484"/>
          <a:ext cx="609820" cy="6098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D9F1281-A79E-4611-AE3F-D937A2306667}">
      <dsp:nvSpPr>
        <dsp:cNvPr id="0" name=""/>
        <dsp:cNvSpPr/>
      </dsp:nvSpPr>
      <dsp:spPr>
        <a:xfrm>
          <a:off x="1297" y="960160"/>
          <a:ext cx="1742343" cy="12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What’s happening when a person shows signs of escalation? </a:t>
          </a:r>
        </a:p>
      </dsp:txBody>
      <dsp:txXfrm>
        <a:off x="1297" y="960160"/>
        <a:ext cx="1742343" cy="1296000"/>
      </dsp:txXfrm>
    </dsp:sp>
    <dsp:sp modelId="{15E5A563-2115-4104-AA5B-EA18895765C2}">
      <dsp:nvSpPr>
        <dsp:cNvPr id="0" name=""/>
        <dsp:cNvSpPr/>
      </dsp:nvSpPr>
      <dsp:spPr>
        <a:xfrm>
          <a:off x="1297" y="2323535"/>
          <a:ext cx="1742343" cy="1250690"/>
        </a:xfrm>
        <a:prstGeom prst="rect">
          <a:avLst/>
        </a:prstGeom>
        <a:noFill/>
        <a:ln>
          <a:noFill/>
        </a:ln>
        <a:effectLst/>
      </dsp:spPr>
      <dsp:style>
        <a:lnRef idx="0">
          <a:scrgbClr r="0" g="0" b="0"/>
        </a:lnRef>
        <a:fillRef idx="0">
          <a:scrgbClr r="0" g="0" b="0"/>
        </a:fillRef>
        <a:effectRef idx="0">
          <a:scrgbClr r="0" g="0" b="0"/>
        </a:effectRef>
        <a:fontRef idx="minor"/>
      </dsp:style>
    </dsp:sp>
    <dsp:sp modelId="{352565D0-4464-4DC8-B716-30C730689F9B}">
      <dsp:nvSpPr>
        <dsp:cNvPr id="0" name=""/>
        <dsp:cNvSpPr/>
      </dsp:nvSpPr>
      <dsp:spPr>
        <a:xfrm>
          <a:off x="2614812" y="205484"/>
          <a:ext cx="609820" cy="6098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ACAD74-ADE6-4455-B5F6-9AA2BD6E7C29}">
      <dsp:nvSpPr>
        <dsp:cNvPr id="0" name=""/>
        <dsp:cNvSpPr/>
      </dsp:nvSpPr>
      <dsp:spPr>
        <a:xfrm>
          <a:off x="2048551" y="801057"/>
          <a:ext cx="1742343" cy="1614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What are visual signs?</a:t>
          </a:r>
        </a:p>
        <a:p>
          <a:pPr marL="0" lvl="0" indent="0" algn="ctr" defTabSz="622300">
            <a:lnSpc>
              <a:spcPct val="90000"/>
            </a:lnSpc>
            <a:spcBef>
              <a:spcPct val="0"/>
            </a:spcBef>
            <a:spcAft>
              <a:spcPct val="35000"/>
            </a:spcAft>
            <a:buNone/>
            <a:defRPr b="1"/>
          </a:pPr>
          <a:r>
            <a:rPr lang="en-US" sz="1400" b="0" kern="1200" dirty="0"/>
            <a:t>Rapid Breathing</a:t>
          </a:r>
        </a:p>
        <a:p>
          <a:pPr marL="0" lvl="0" indent="0" algn="ctr" defTabSz="622300">
            <a:lnSpc>
              <a:spcPct val="90000"/>
            </a:lnSpc>
            <a:spcBef>
              <a:spcPct val="0"/>
            </a:spcBef>
            <a:spcAft>
              <a:spcPct val="35000"/>
            </a:spcAft>
            <a:buNone/>
            <a:defRPr b="1"/>
          </a:pPr>
          <a:r>
            <a:rPr lang="en-US" sz="1400" b="0" kern="1200" dirty="0"/>
            <a:t>Wide Eyes</a:t>
          </a:r>
        </a:p>
        <a:p>
          <a:pPr marL="0" lvl="0" indent="0" algn="ctr" defTabSz="622300">
            <a:lnSpc>
              <a:spcPct val="90000"/>
            </a:lnSpc>
            <a:spcBef>
              <a:spcPct val="0"/>
            </a:spcBef>
            <a:spcAft>
              <a:spcPct val="35000"/>
            </a:spcAft>
            <a:buNone/>
            <a:defRPr b="1"/>
          </a:pPr>
          <a:r>
            <a:rPr lang="en-US" sz="1400" b="0" kern="1200" dirty="0"/>
            <a:t>Rapidly Shifting Mood</a:t>
          </a:r>
        </a:p>
        <a:p>
          <a:pPr marL="0" lvl="0" indent="0" algn="ctr" defTabSz="622300">
            <a:lnSpc>
              <a:spcPct val="90000"/>
            </a:lnSpc>
            <a:spcBef>
              <a:spcPct val="0"/>
            </a:spcBef>
            <a:spcAft>
              <a:spcPct val="35000"/>
            </a:spcAft>
            <a:buNone/>
            <a:defRPr b="1"/>
          </a:pPr>
          <a:r>
            <a:rPr lang="en-US" sz="1400" b="0" kern="1200" dirty="0"/>
            <a:t>Restlessness </a:t>
          </a:r>
        </a:p>
      </dsp:txBody>
      <dsp:txXfrm>
        <a:off x="2048551" y="801057"/>
        <a:ext cx="1742343" cy="1614206"/>
      </dsp:txXfrm>
    </dsp:sp>
    <dsp:sp modelId="{30B05BEF-07A1-4320-B8F4-A0982BC51840}">
      <dsp:nvSpPr>
        <dsp:cNvPr id="0" name=""/>
        <dsp:cNvSpPr/>
      </dsp:nvSpPr>
      <dsp:spPr>
        <a:xfrm>
          <a:off x="2048551" y="2323535"/>
          <a:ext cx="1742343" cy="1250690"/>
        </a:xfrm>
        <a:prstGeom prst="rect">
          <a:avLst/>
        </a:prstGeom>
        <a:noFill/>
        <a:ln>
          <a:noFill/>
        </a:ln>
        <a:effectLst/>
      </dsp:spPr>
      <dsp:style>
        <a:lnRef idx="0">
          <a:scrgbClr r="0" g="0" b="0"/>
        </a:lnRef>
        <a:fillRef idx="0">
          <a:scrgbClr r="0" g="0" b="0"/>
        </a:fillRef>
        <a:effectRef idx="0">
          <a:scrgbClr r="0" g="0" b="0"/>
        </a:effectRef>
        <a:fontRef idx="minor"/>
      </dsp:style>
    </dsp:sp>
    <dsp:sp modelId="{7F6E1950-D55D-4892-BE80-51F21F7C67F5}">
      <dsp:nvSpPr>
        <dsp:cNvPr id="0" name=""/>
        <dsp:cNvSpPr/>
      </dsp:nvSpPr>
      <dsp:spPr>
        <a:xfrm>
          <a:off x="4662066" y="205484"/>
          <a:ext cx="609820" cy="6098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38120F-9BCE-4A04-B655-250B99968B20}">
      <dsp:nvSpPr>
        <dsp:cNvPr id="0" name=""/>
        <dsp:cNvSpPr/>
      </dsp:nvSpPr>
      <dsp:spPr>
        <a:xfrm>
          <a:off x="4095805" y="960160"/>
          <a:ext cx="1742343" cy="12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Response to feeling threatened, scared, or hurt</a:t>
          </a:r>
        </a:p>
      </dsp:txBody>
      <dsp:txXfrm>
        <a:off x="4095805" y="960160"/>
        <a:ext cx="1742343" cy="1296000"/>
      </dsp:txXfrm>
    </dsp:sp>
    <dsp:sp modelId="{63DB62CB-9D82-4B29-9BDF-1411CB324FFD}">
      <dsp:nvSpPr>
        <dsp:cNvPr id="0" name=""/>
        <dsp:cNvSpPr/>
      </dsp:nvSpPr>
      <dsp:spPr>
        <a:xfrm>
          <a:off x="4095805" y="2323535"/>
          <a:ext cx="1742343" cy="1250690"/>
        </a:xfrm>
        <a:prstGeom prst="rect">
          <a:avLst/>
        </a:prstGeom>
        <a:noFill/>
        <a:ln>
          <a:noFill/>
        </a:ln>
        <a:effectLst/>
      </dsp:spPr>
      <dsp:style>
        <a:lnRef idx="0">
          <a:scrgbClr r="0" g="0" b="0"/>
        </a:lnRef>
        <a:fillRef idx="0">
          <a:scrgbClr r="0" g="0" b="0"/>
        </a:fillRef>
        <a:effectRef idx="0">
          <a:scrgbClr r="0" g="0" b="0"/>
        </a:effectRef>
        <a:fontRef idx="minor"/>
      </dsp:style>
    </dsp:sp>
    <dsp:sp modelId="{A12446B8-931B-41A6-AC01-BB5481F30386}">
      <dsp:nvSpPr>
        <dsp:cNvPr id="0" name=""/>
        <dsp:cNvSpPr/>
      </dsp:nvSpPr>
      <dsp:spPr>
        <a:xfrm>
          <a:off x="6709320" y="205484"/>
          <a:ext cx="609820" cy="6098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11BD4F-EF3B-4E42-8B41-6B3621395CE9}">
      <dsp:nvSpPr>
        <dsp:cNvPr id="0" name=""/>
        <dsp:cNvSpPr/>
      </dsp:nvSpPr>
      <dsp:spPr>
        <a:xfrm>
          <a:off x="6143058" y="960160"/>
          <a:ext cx="1742343" cy="12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Displaced anger</a:t>
          </a:r>
        </a:p>
      </dsp:txBody>
      <dsp:txXfrm>
        <a:off x="6143058" y="960160"/>
        <a:ext cx="1742343" cy="1296000"/>
      </dsp:txXfrm>
    </dsp:sp>
    <dsp:sp modelId="{CB9A17E9-8B7F-487E-85C3-282C4BBEA1DE}">
      <dsp:nvSpPr>
        <dsp:cNvPr id="0" name=""/>
        <dsp:cNvSpPr/>
      </dsp:nvSpPr>
      <dsp:spPr>
        <a:xfrm>
          <a:off x="6066500" y="1295405"/>
          <a:ext cx="1742343" cy="1250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Anger is a feeling or response to a </a:t>
          </a:r>
          <a:r>
            <a:rPr lang="en-US" sz="1400" u="sng" kern="1200" dirty="0"/>
            <a:t>perceived</a:t>
          </a:r>
          <a:r>
            <a:rPr lang="en-US" sz="1400" kern="1200" dirty="0"/>
            <a:t> negative situation</a:t>
          </a:r>
        </a:p>
        <a:p>
          <a:pPr marL="0" lvl="0" indent="0" algn="ctr" defTabSz="622300">
            <a:lnSpc>
              <a:spcPct val="90000"/>
            </a:lnSpc>
            <a:spcBef>
              <a:spcPct val="0"/>
            </a:spcBef>
            <a:spcAft>
              <a:spcPct val="35000"/>
            </a:spcAft>
            <a:buNone/>
          </a:pPr>
          <a:r>
            <a:rPr lang="en-US" sz="1400" kern="1200" dirty="0"/>
            <a:t>Contributors can be:   frustration and fear</a:t>
          </a:r>
        </a:p>
      </dsp:txBody>
      <dsp:txXfrm>
        <a:off x="6066500" y="1295405"/>
        <a:ext cx="1742343" cy="12506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37558-EA20-4F59-80DE-30D5E6652DE9}">
      <dsp:nvSpPr>
        <dsp:cNvPr id="0" name=""/>
        <dsp:cNvSpPr/>
      </dsp:nvSpPr>
      <dsp:spPr>
        <a:xfrm>
          <a:off x="2332" y="1346616"/>
          <a:ext cx="1539919" cy="1412541"/>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r>
            <a:rPr lang="en-US" sz="1600" b="0" kern="1200" dirty="0">
              <a:latin typeface="Arial Rounded MT Bold" panose="020F0704030504030204" pitchFamily="34" charset="0"/>
            </a:rPr>
            <a:t>Economic Stress</a:t>
          </a:r>
        </a:p>
      </dsp:txBody>
      <dsp:txXfrm>
        <a:off x="227848" y="1553478"/>
        <a:ext cx="1088887" cy="998817"/>
      </dsp:txXfrm>
    </dsp:sp>
    <dsp:sp modelId="{958C3600-E1DE-4232-B68E-4FE21E384A2A}">
      <dsp:nvSpPr>
        <dsp:cNvPr id="0" name=""/>
        <dsp:cNvSpPr/>
      </dsp:nvSpPr>
      <dsp:spPr>
        <a:xfrm>
          <a:off x="1621400" y="1770214"/>
          <a:ext cx="565344" cy="56534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696336" y="1986402"/>
        <a:ext cx="415472" cy="132968"/>
      </dsp:txXfrm>
    </dsp:sp>
    <dsp:sp modelId="{BCF65E63-A7B9-4741-9D33-0AB36D6A3018}">
      <dsp:nvSpPr>
        <dsp:cNvPr id="0" name=""/>
        <dsp:cNvSpPr/>
      </dsp:nvSpPr>
      <dsp:spPr>
        <a:xfrm>
          <a:off x="2265892" y="1390367"/>
          <a:ext cx="1386711" cy="1325039"/>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Arial Rounded MT Bold" panose="020F0704030504030204" pitchFamily="34" charset="0"/>
            </a:rPr>
            <a:t>Mental Illness</a:t>
          </a:r>
        </a:p>
      </dsp:txBody>
      <dsp:txXfrm>
        <a:off x="2468971" y="1584414"/>
        <a:ext cx="980553" cy="936945"/>
      </dsp:txXfrm>
    </dsp:sp>
    <dsp:sp modelId="{9AD3B9E8-50CC-43A1-AB47-1BF566F9F063}">
      <dsp:nvSpPr>
        <dsp:cNvPr id="0" name=""/>
        <dsp:cNvSpPr/>
      </dsp:nvSpPr>
      <dsp:spPr>
        <a:xfrm>
          <a:off x="3731751" y="1770214"/>
          <a:ext cx="565344" cy="56534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806687" y="1986402"/>
        <a:ext cx="415472" cy="132968"/>
      </dsp:txXfrm>
    </dsp:sp>
    <dsp:sp modelId="{9A0B6165-2294-4BEF-BF88-246198838789}">
      <dsp:nvSpPr>
        <dsp:cNvPr id="0" name=""/>
        <dsp:cNvSpPr/>
      </dsp:nvSpPr>
      <dsp:spPr>
        <a:xfrm>
          <a:off x="4376244" y="1428113"/>
          <a:ext cx="1317349" cy="1249546"/>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Arial Rounded MT Bold" panose="020F0704030504030204" pitchFamily="34" charset="0"/>
            </a:rPr>
            <a:t>Desire for Revenge</a:t>
          </a:r>
        </a:p>
      </dsp:txBody>
      <dsp:txXfrm>
        <a:off x="4569165" y="1611105"/>
        <a:ext cx="931507" cy="883562"/>
      </dsp:txXfrm>
    </dsp:sp>
    <dsp:sp modelId="{899EEE4A-6D11-4845-9D44-11A57011A8F8}">
      <dsp:nvSpPr>
        <dsp:cNvPr id="0" name=""/>
        <dsp:cNvSpPr/>
      </dsp:nvSpPr>
      <dsp:spPr>
        <a:xfrm>
          <a:off x="5772741" y="1770214"/>
          <a:ext cx="565344" cy="56534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5847677" y="1886675"/>
        <a:ext cx="415472" cy="332422"/>
      </dsp:txXfrm>
    </dsp:sp>
    <dsp:sp modelId="{098F7925-B507-4614-A263-18CBDE6F45AF}">
      <dsp:nvSpPr>
        <dsp:cNvPr id="0" name=""/>
        <dsp:cNvSpPr/>
      </dsp:nvSpPr>
      <dsp:spPr>
        <a:xfrm>
          <a:off x="6417233" y="1362572"/>
          <a:ext cx="1581433" cy="138062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Arial Rounded MT Bold" panose="020F0704030504030204" pitchFamily="34" charset="0"/>
            </a:rPr>
            <a:t>Threat Potential</a:t>
          </a:r>
        </a:p>
      </dsp:txBody>
      <dsp:txXfrm>
        <a:off x="6648829" y="1564760"/>
        <a:ext cx="1118241" cy="9762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37558-EA20-4F59-80DE-30D5E6652DE9}">
      <dsp:nvSpPr>
        <dsp:cNvPr id="0" name=""/>
        <dsp:cNvSpPr/>
      </dsp:nvSpPr>
      <dsp:spPr>
        <a:xfrm>
          <a:off x="2683" y="541372"/>
          <a:ext cx="1469249" cy="1347717"/>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r>
            <a:rPr lang="en-US" sz="1600" b="0" kern="1200" dirty="0">
              <a:latin typeface="Arial Rounded MT Bold" panose="020F0704030504030204" pitchFamily="34" charset="0"/>
            </a:rPr>
            <a:t>Economic Stress</a:t>
          </a:r>
        </a:p>
      </dsp:txBody>
      <dsp:txXfrm>
        <a:off x="217850" y="738741"/>
        <a:ext cx="1038915" cy="952979"/>
      </dsp:txXfrm>
    </dsp:sp>
    <dsp:sp modelId="{958C3600-E1DE-4232-B68E-4FE21E384A2A}">
      <dsp:nvSpPr>
        <dsp:cNvPr id="0" name=""/>
        <dsp:cNvSpPr/>
      </dsp:nvSpPr>
      <dsp:spPr>
        <a:xfrm>
          <a:off x="1547449" y="945531"/>
          <a:ext cx="539399" cy="53939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618946" y="1151797"/>
        <a:ext cx="396405" cy="126867"/>
      </dsp:txXfrm>
    </dsp:sp>
    <dsp:sp modelId="{BCF65E63-A7B9-4741-9D33-0AB36D6A3018}">
      <dsp:nvSpPr>
        <dsp:cNvPr id="0" name=""/>
        <dsp:cNvSpPr/>
      </dsp:nvSpPr>
      <dsp:spPr>
        <a:xfrm>
          <a:off x="2162364" y="583115"/>
          <a:ext cx="1323072" cy="1264231"/>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Arial Rounded MT Bold" panose="020F0704030504030204" pitchFamily="34" charset="0"/>
            </a:rPr>
            <a:t>Mental Illness</a:t>
          </a:r>
        </a:p>
      </dsp:txBody>
      <dsp:txXfrm>
        <a:off x="2356123" y="768257"/>
        <a:ext cx="935554" cy="893947"/>
      </dsp:txXfrm>
    </dsp:sp>
    <dsp:sp modelId="{9AD3B9E8-50CC-43A1-AB47-1BF566F9F063}">
      <dsp:nvSpPr>
        <dsp:cNvPr id="0" name=""/>
        <dsp:cNvSpPr/>
      </dsp:nvSpPr>
      <dsp:spPr>
        <a:xfrm>
          <a:off x="3560952" y="945531"/>
          <a:ext cx="539399" cy="53939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632449" y="1151797"/>
        <a:ext cx="396405" cy="126867"/>
      </dsp:txXfrm>
    </dsp:sp>
    <dsp:sp modelId="{395C7ADB-5E4A-4B7E-AE5E-26E03D37A4E6}">
      <dsp:nvSpPr>
        <dsp:cNvPr id="0" name=""/>
        <dsp:cNvSpPr/>
      </dsp:nvSpPr>
      <dsp:spPr>
        <a:xfrm>
          <a:off x="4175868" y="556596"/>
          <a:ext cx="1508858" cy="1317269"/>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Arial Rounded MT Bold" panose="020F0704030504030204" pitchFamily="34" charset="0"/>
            </a:rPr>
            <a:t>Owning Gun</a:t>
          </a:r>
        </a:p>
      </dsp:txBody>
      <dsp:txXfrm>
        <a:off x="4396835" y="749506"/>
        <a:ext cx="1066924" cy="931449"/>
      </dsp:txXfrm>
    </dsp:sp>
    <dsp:sp modelId="{22AD4914-1740-4AB5-B03B-84716911CDCD}">
      <dsp:nvSpPr>
        <dsp:cNvPr id="0" name=""/>
        <dsp:cNvSpPr/>
      </dsp:nvSpPr>
      <dsp:spPr>
        <a:xfrm>
          <a:off x="5760242" y="945531"/>
          <a:ext cx="539399" cy="539399"/>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831739" y="1056647"/>
        <a:ext cx="396405" cy="317167"/>
      </dsp:txXfrm>
    </dsp:sp>
    <dsp:sp modelId="{098F7925-B507-4614-A263-18CBDE6F45AF}">
      <dsp:nvSpPr>
        <dsp:cNvPr id="0" name=""/>
        <dsp:cNvSpPr/>
      </dsp:nvSpPr>
      <dsp:spPr>
        <a:xfrm>
          <a:off x="6375158" y="556596"/>
          <a:ext cx="1508858" cy="1317269"/>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Arial Rounded MT Bold" panose="020F0704030504030204" pitchFamily="34" charset="0"/>
            </a:rPr>
            <a:t>Threat Potential</a:t>
          </a:r>
        </a:p>
      </dsp:txBody>
      <dsp:txXfrm>
        <a:off x="6596125" y="749506"/>
        <a:ext cx="1066924" cy="9314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37558-EA20-4F59-80DE-30D5E6652DE9}">
      <dsp:nvSpPr>
        <dsp:cNvPr id="0" name=""/>
        <dsp:cNvSpPr/>
      </dsp:nvSpPr>
      <dsp:spPr>
        <a:xfrm>
          <a:off x="2299" y="519049"/>
          <a:ext cx="1517920" cy="1392362"/>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r>
            <a:rPr lang="en-US" sz="1600" b="0" kern="1200" dirty="0">
              <a:latin typeface="Arial Rounded MT Bold" panose="020F0704030504030204" pitchFamily="34" charset="0"/>
            </a:rPr>
            <a:t>Economic Stress</a:t>
          </a:r>
        </a:p>
      </dsp:txBody>
      <dsp:txXfrm>
        <a:off x="224593" y="722956"/>
        <a:ext cx="1073332" cy="984548"/>
      </dsp:txXfrm>
    </dsp:sp>
    <dsp:sp modelId="{958C3600-E1DE-4232-B68E-4FE21E384A2A}">
      <dsp:nvSpPr>
        <dsp:cNvPr id="0" name=""/>
        <dsp:cNvSpPr/>
      </dsp:nvSpPr>
      <dsp:spPr>
        <a:xfrm>
          <a:off x="1598237" y="936597"/>
          <a:ext cx="557267" cy="55726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672103" y="1149696"/>
        <a:ext cx="409535" cy="131069"/>
      </dsp:txXfrm>
    </dsp:sp>
    <dsp:sp modelId="{BCF65E63-A7B9-4741-9D33-0AB36D6A3018}">
      <dsp:nvSpPr>
        <dsp:cNvPr id="0" name=""/>
        <dsp:cNvSpPr/>
      </dsp:nvSpPr>
      <dsp:spPr>
        <a:xfrm>
          <a:off x="2233522" y="562175"/>
          <a:ext cx="1366900" cy="130611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Arial Rounded MT Bold" panose="020F0704030504030204" pitchFamily="34" charset="0"/>
            </a:rPr>
            <a:t>Mental Illness</a:t>
          </a:r>
        </a:p>
      </dsp:txBody>
      <dsp:txXfrm>
        <a:off x="2433700" y="753450"/>
        <a:ext cx="966544" cy="923560"/>
      </dsp:txXfrm>
    </dsp:sp>
    <dsp:sp modelId="{9AD3B9E8-50CC-43A1-AB47-1BF566F9F063}">
      <dsp:nvSpPr>
        <dsp:cNvPr id="0" name=""/>
        <dsp:cNvSpPr/>
      </dsp:nvSpPr>
      <dsp:spPr>
        <a:xfrm>
          <a:off x="3678441" y="936597"/>
          <a:ext cx="557267" cy="55726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752307" y="1149696"/>
        <a:ext cx="409535" cy="131069"/>
      </dsp:txXfrm>
    </dsp:sp>
    <dsp:sp modelId="{9A0B6165-2294-4BEF-BF88-246198838789}">
      <dsp:nvSpPr>
        <dsp:cNvPr id="0" name=""/>
        <dsp:cNvSpPr/>
      </dsp:nvSpPr>
      <dsp:spPr>
        <a:xfrm>
          <a:off x="4313726" y="599382"/>
          <a:ext cx="1298529" cy="1231696"/>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Arial Rounded MT Bold" panose="020F0704030504030204" pitchFamily="34" charset="0"/>
            </a:rPr>
            <a:t>Desire for Revenge</a:t>
          </a:r>
        </a:p>
      </dsp:txBody>
      <dsp:txXfrm>
        <a:off x="4503891" y="779760"/>
        <a:ext cx="918199" cy="870940"/>
      </dsp:txXfrm>
    </dsp:sp>
    <dsp:sp modelId="{899EEE4A-6D11-4845-9D44-11A57011A8F8}">
      <dsp:nvSpPr>
        <dsp:cNvPr id="0" name=""/>
        <dsp:cNvSpPr/>
      </dsp:nvSpPr>
      <dsp:spPr>
        <a:xfrm>
          <a:off x="5690273" y="936597"/>
          <a:ext cx="557267" cy="557267"/>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5764139" y="1051394"/>
        <a:ext cx="409535" cy="327673"/>
      </dsp:txXfrm>
    </dsp:sp>
    <dsp:sp modelId="{098F7925-B507-4614-A263-18CBDE6F45AF}">
      <dsp:nvSpPr>
        <dsp:cNvPr id="0" name=""/>
        <dsp:cNvSpPr/>
      </dsp:nvSpPr>
      <dsp:spPr>
        <a:xfrm>
          <a:off x="6325559" y="534778"/>
          <a:ext cx="1558841" cy="1360905"/>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Arial Rounded MT Bold" panose="020F0704030504030204" pitchFamily="34" charset="0"/>
            </a:rPr>
            <a:t>Threat Potential</a:t>
          </a:r>
        </a:p>
      </dsp:txBody>
      <dsp:txXfrm>
        <a:off x="6553846" y="734078"/>
        <a:ext cx="1102267" cy="96230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409AE1-D3DE-A97F-2E33-2A1E96AF469E}"/>
              </a:ext>
            </a:extLst>
          </p:cNvPr>
          <p:cNvSpPr>
            <a:spLocks noGrp="1"/>
          </p:cNvSpPr>
          <p:nvPr>
            <p:ph type="hdr" sz="quarter"/>
          </p:nvPr>
        </p:nvSpPr>
        <p:spPr>
          <a:xfrm>
            <a:off x="0" y="0"/>
            <a:ext cx="2971800" cy="465138"/>
          </a:xfrm>
          <a:prstGeom prst="rect">
            <a:avLst/>
          </a:prstGeom>
        </p:spPr>
        <p:txBody>
          <a:bodyPr vert="horz" lIns="91440" tIns="45720" rIns="91440" bIns="45720" rtlCol="0"/>
          <a:lstStyle>
            <a:lvl1pPr algn="l" eaLnBrk="1" hangingPunct="1">
              <a:defRPr sz="1200">
                <a:latin typeface="Arial" pitchFamily="34" charset="0"/>
                <a:cs typeface="Arial" pitchFamily="34" charset="0"/>
              </a:defRPr>
            </a:lvl1pPr>
          </a:lstStyle>
          <a:p>
            <a:pPr>
              <a:defRPr/>
            </a:pPr>
            <a:endParaRPr lang="en-US"/>
          </a:p>
        </p:txBody>
      </p:sp>
      <p:sp>
        <p:nvSpPr>
          <p:cNvPr id="3" name="Date Placeholder 2">
            <a:extLst>
              <a:ext uri="{FF2B5EF4-FFF2-40B4-BE49-F238E27FC236}">
                <a16:creationId xmlns:a16="http://schemas.microsoft.com/office/drawing/2014/main" id="{ED259228-7B5D-B937-E8F9-C89FFDBD83AE}"/>
              </a:ext>
            </a:extLst>
          </p:cNvPr>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eaLnBrk="1" hangingPunct="1">
              <a:defRPr sz="1200">
                <a:latin typeface="Arial" pitchFamily="34" charset="0"/>
                <a:cs typeface="Arial" pitchFamily="34" charset="0"/>
              </a:defRPr>
            </a:lvl1pPr>
          </a:lstStyle>
          <a:p>
            <a:pPr>
              <a:defRPr/>
            </a:pPr>
            <a:fld id="{4D82F38C-12CC-4E76-8AB9-16F9F5B47E5A}" type="datetimeFigureOut">
              <a:rPr lang="en-US"/>
              <a:pPr>
                <a:defRPr/>
              </a:pPr>
              <a:t>4/15/2023</a:t>
            </a:fld>
            <a:endParaRPr lang="en-US" dirty="0"/>
          </a:p>
        </p:txBody>
      </p:sp>
      <p:sp>
        <p:nvSpPr>
          <p:cNvPr id="4" name="Footer Placeholder 3">
            <a:extLst>
              <a:ext uri="{FF2B5EF4-FFF2-40B4-BE49-F238E27FC236}">
                <a16:creationId xmlns:a16="http://schemas.microsoft.com/office/drawing/2014/main" id="{BEC71338-615E-BD98-3D10-38341A4E7622}"/>
              </a:ext>
            </a:extLst>
          </p:cNvPr>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eaLnBrk="1" hangingPunct="1">
              <a:defRPr sz="1200">
                <a:latin typeface="Arial" pitchFamily="34" charset="0"/>
                <a:cs typeface="Arial"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7B41AC71-F965-8D6F-183D-AE2D833BF789}"/>
              </a:ext>
            </a:extLst>
          </p:cNvPr>
          <p:cNvSpPr>
            <a:spLocks noGrp="1"/>
          </p:cNvSpPr>
          <p:nvPr>
            <p:ph type="sldNum" sz="quarter" idx="3"/>
          </p:nvPr>
        </p:nvSpPr>
        <p:spPr>
          <a:xfrm>
            <a:off x="3884613" y="8847138"/>
            <a:ext cx="2971800" cy="46513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F005E25-89EA-44A9-911D-E2C78BDF7B2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7AEDBD-1016-EB32-EF21-5BF22B9E401B}"/>
              </a:ext>
            </a:extLst>
          </p:cNvPr>
          <p:cNvSpPr>
            <a:spLocks noGrp="1"/>
          </p:cNvSpPr>
          <p:nvPr>
            <p:ph type="hdr" sz="quarter"/>
          </p:nvPr>
        </p:nvSpPr>
        <p:spPr>
          <a:xfrm>
            <a:off x="0" y="0"/>
            <a:ext cx="2971800" cy="465138"/>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en-US"/>
          </a:p>
        </p:txBody>
      </p:sp>
      <p:sp>
        <p:nvSpPr>
          <p:cNvPr id="3" name="Date Placeholder 2">
            <a:extLst>
              <a:ext uri="{FF2B5EF4-FFF2-40B4-BE49-F238E27FC236}">
                <a16:creationId xmlns:a16="http://schemas.microsoft.com/office/drawing/2014/main" id="{D29FF5EC-09C7-8C91-1312-A4206C082319}"/>
              </a:ext>
            </a:extLst>
          </p:cNvPr>
          <p:cNvSpPr>
            <a:spLocks noGrp="1"/>
          </p:cNvSpPr>
          <p:nvPr>
            <p:ph type="dt" idx="1"/>
          </p:nvPr>
        </p:nvSpPr>
        <p:spPr>
          <a:xfrm>
            <a:off x="3884613" y="0"/>
            <a:ext cx="2971800" cy="465138"/>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0536131D-66CF-4E25-989A-B0C06013D522}" type="datetimeFigureOut">
              <a:rPr lang="en-US"/>
              <a:pPr>
                <a:defRPr/>
              </a:pPr>
              <a:t>4/15/2023</a:t>
            </a:fld>
            <a:endParaRPr lang="en-US" dirty="0"/>
          </a:p>
        </p:txBody>
      </p:sp>
      <p:sp>
        <p:nvSpPr>
          <p:cNvPr id="4" name="Slide Image Placeholder 3">
            <a:extLst>
              <a:ext uri="{FF2B5EF4-FFF2-40B4-BE49-F238E27FC236}">
                <a16:creationId xmlns:a16="http://schemas.microsoft.com/office/drawing/2014/main" id="{58B671D9-381B-8921-0D53-A92332EB9D2A}"/>
              </a:ext>
            </a:extLst>
          </p:cNvPr>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EE163059-7B67-FA62-D0E0-9A0D200C9E2F}"/>
              </a:ext>
            </a:extLst>
          </p:cNvPr>
          <p:cNvSpPr>
            <a:spLocks noGrp="1"/>
          </p:cNvSpPr>
          <p:nvPr>
            <p:ph type="body" sz="quarter" idx="3"/>
          </p:nvPr>
        </p:nvSpPr>
        <p:spPr>
          <a:xfrm>
            <a:off x="685800" y="4424363"/>
            <a:ext cx="5486400" cy="41910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ACEFAE2-86C8-0DE6-528B-38E30C4424A2}"/>
              </a:ext>
            </a:extLst>
          </p:cNvPr>
          <p:cNvSpPr>
            <a:spLocks noGrp="1"/>
          </p:cNvSpPr>
          <p:nvPr>
            <p:ph type="ftr" sz="quarter" idx="4"/>
          </p:nvPr>
        </p:nvSpPr>
        <p:spPr>
          <a:xfrm>
            <a:off x="0" y="8847138"/>
            <a:ext cx="2971800" cy="465137"/>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en-US"/>
          </a:p>
        </p:txBody>
      </p:sp>
      <p:sp>
        <p:nvSpPr>
          <p:cNvPr id="7" name="Slide Number Placeholder 6">
            <a:extLst>
              <a:ext uri="{FF2B5EF4-FFF2-40B4-BE49-F238E27FC236}">
                <a16:creationId xmlns:a16="http://schemas.microsoft.com/office/drawing/2014/main" id="{CD01850F-01E7-7B3F-35EC-41EDE94F1B1E}"/>
              </a:ext>
            </a:extLst>
          </p:cNvPr>
          <p:cNvSpPr>
            <a:spLocks noGrp="1"/>
          </p:cNvSpPr>
          <p:nvPr>
            <p:ph type="sldNum" sz="quarter" idx="5"/>
          </p:nvPr>
        </p:nvSpPr>
        <p:spPr>
          <a:xfrm>
            <a:off x="3884613" y="8847138"/>
            <a:ext cx="2971800" cy="46513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92CCDBA-683F-4FC0-95D1-CA056930C35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2BFB6BBA-12E5-6E9A-17E4-406D84D8AA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B75A3620-9787-D462-2521-A4E1C86964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a:p>
            <a:endParaRPr lang="en-US" altLang="en-US">
              <a:latin typeface="Arial" panose="020B0604020202020204" pitchFamily="34" charset="0"/>
            </a:endParaRPr>
          </a:p>
          <a:p>
            <a:endParaRPr lang="en-US" altLang="en-US"/>
          </a:p>
        </p:txBody>
      </p:sp>
      <p:sp>
        <p:nvSpPr>
          <p:cNvPr id="45060" name="Slide Number Placeholder 3">
            <a:extLst>
              <a:ext uri="{FF2B5EF4-FFF2-40B4-BE49-F238E27FC236}">
                <a16:creationId xmlns:a16="http://schemas.microsoft.com/office/drawing/2014/main" id="{142C693E-0466-B18E-0B61-F75FC03F66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AF80461-8315-41B5-9254-4EDC9FF7FBBA}" type="slidenum">
              <a:rPr lang="en-US" altLang="en-US" smtClean="0">
                <a:latin typeface="Arial" panose="020B0604020202020204" pitchFamily="34" charset="0"/>
              </a:rPr>
              <a:pPr>
                <a:spcBef>
                  <a:spcPct val="0"/>
                </a:spcBef>
              </a:pPr>
              <a:t>1</a:t>
            </a:fld>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94A8B243-0703-E56C-4A7B-0D79BFF9F8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a:extLst>
              <a:ext uri="{FF2B5EF4-FFF2-40B4-BE49-F238E27FC236}">
                <a16:creationId xmlns:a16="http://schemas.microsoft.com/office/drawing/2014/main" id="{88E42569-F0D7-7313-7B63-E8C1CBF65B49}"/>
              </a:ext>
            </a:extLst>
          </p:cNvPr>
          <p:cNvSpPr>
            <a:spLocks noGrp="1" noChangeArrowheads="1"/>
          </p:cNvSpPr>
          <p:nvPr>
            <p:ph type="body" idx="1"/>
          </p:nvPr>
        </p:nvSpPr>
        <p:spPr bwMode="auto">
          <a:xfrm>
            <a:off x="304800" y="4424363"/>
            <a:ext cx="6096000" cy="4578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31049D3A-797E-BA79-CB37-8392EAE8D7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655199-F0CE-4E39-B31F-E6149B7AD19E}" type="slidenum">
              <a:rPr lang="en-US" altLang="en-US" smtClean="0">
                <a:latin typeface="Arial" panose="020B0604020202020204" pitchFamily="34" charset="0"/>
              </a:rPr>
              <a:pPr>
                <a:spcBef>
                  <a:spcPct val="0"/>
                </a:spcBef>
              </a:pPr>
              <a:t>12</a:t>
            </a:fld>
            <a:endParaRPr lang="en-US" altLang="en-US">
              <a:latin typeface="Arial" panose="020B0604020202020204" pitchFamily="34" charset="0"/>
            </a:endParaRPr>
          </a:p>
        </p:txBody>
      </p:sp>
      <p:sp>
        <p:nvSpPr>
          <p:cNvPr id="41987" name="Rectangle 2">
            <a:extLst>
              <a:ext uri="{FF2B5EF4-FFF2-40B4-BE49-F238E27FC236}">
                <a16:creationId xmlns:a16="http://schemas.microsoft.com/office/drawing/2014/main" id="{8D6127BE-A41B-57D7-34BF-32E056A421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a:extLst>
              <a:ext uri="{FF2B5EF4-FFF2-40B4-BE49-F238E27FC236}">
                <a16:creationId xmlns:a16="http://schemas.microsoft.com/office/drawing/2014/main" id="{D269394A-1720-6C79-1453-F4453FCA16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7757D0DE-5CC1-129F-4D38-D4055DC899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CA78BFD-33ED-43CB-B3D5-33F38A223D6D}" type="slidenum">
              <a:rPr lang="en-US" altLang="en-US" smtClean="0">
                <a:latin typeface="Arial" panose="020B0604020202020204" pitchFamily="34" charset="0"/>
              </a:rPr>
              <a:pPr>
                <a:spcBef>
                  <a:spcPct val="0"/>
                </a:spcBef>
              </a:pPr>
              <a:t>13</a:t>
            </a:fld>
            <a:endParaRPr lang="en-US" altLang="en-US">
              <a:latin typeface="Arial" panose="020B0604020202020204" pitchFamily="34" charset="0"/>
            </a:endParaRPr>
          </a:p>
        </p:txBody>
      </p:sp>
      <p:sp>
        <p:nvSpPr>
          <p:cNvPr id="44035" name="Rectangle 2">
            <a:extLst>
              <a:ext uri="{FF2B5EF4-FFF2-40B4-BE49-F238E27FC236}">
                <a16:creationId xmlns:a16="http://schemas.microsoft.com/office/drawing/2014/main" id="{EF162BA2-BBE3-157D-2AD7-4A25941BFD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a:extLst>
              <a:ext uri="{FF2B5EF4-FFF2-40B4-BE49-F238E27FC236}">
                <a16:creationId xmlns:a16="http://schemas.microsoft.com/office/drawing/2014/main" id="{FB13814C-EDAC-C27E-2340-2871F020CD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FFD97FD3-0D91-332B-736D-A1EFC7EE5B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16054A-F51D-45D3-9686-B84F385C64C1}" type="slidenum">
              <a:rPr lang="en-US" altLang="en-US" smtClean="0">
                <a:latin typeface="Arial" panose="020B0604020202020204" pitchFamily="34" charset="0"/>
              </a:rPr>
              <a:pPr>
                <a:spcBef>
                  <a:spcPct val="0"/>
                </a:spcBef>
              </a:pPr>
              <a:t>14</a:t>
            </a:fld>
            <a:endParaRPr lang="en-US" altLang="en-US">
              <a:latin typeface="Arial" panose="020B0604020202020204" pitchFamily="34" charset="0"/>
            </a:endParaRPr>
          </a:p>
        </p:txBody>
      </p:sp>
      <p:sp>
        <p:nvSpPr>
          <p:cNvPr id="46083" name="Rectangle 2">
            <a:extLst>
              <a:ext uri="{FF2B5EF4-FFF2-40B4-BE49-F238E27FC236}">
                <a16:creationId xmlns:a16="http://schemas.microsoft.com/office/drawing/2014/main" id="{3766CD9A-966A-C15F-6185-01701F79FB0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a:extLst>
              <a:ext uri="{FF2B5EF4-FFF2-40B4-BE49-F238E27FC236}">
                <a16:creationId xmlns:a16="http://schemas.microsoft.com/office/drawing/2014/main" id="{6EC93F06-402A-0F5F-F847-A795ADF2B7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9C04FA03-2001-EE55-FDA5-92DBB292DE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E37BC4-7893-43A9-858D-935BCE97387B}" type="slidenum">
              <a:rPr lang="en-US" altLang="en-US" smtClean="0">
                <a:latin typeface="Arial" panose="020B0604020202020204" pitchFamily="34" charset="0"/>
              </a:rPr>
              <a:pPr>
                <a:spcBef>
                  <a:spcPct val="0"/>
                </a:spcBef>
              </a:pPr>
              <a:t>15</a:t>
            </a:fld>
            <a:endParaRPr lang="en-US" altLang="en-US">
              <a:latin typeface="Arial" panose="020B0604020202020204" pitchFamily="34" charset="0"/>
            </a:endParaRPr>
          </a:p>
        </p:txBody>
      </p:sp>
      <p:sp>
        <p:nvSpPr>
          <p:cNvPr id="48131" name="Rectangle 2">
            <a:extLst>
              <a:ext uri="{FF2B5EF4-FFF2-40B4-BE49-F238E27FC236}">
                <a16:creationId xmlns:a16="http://schemas.microsoft.com/office/drawing/2014/main" id="{0ECDB4B9-C5C9-5C58-1BE9-2B700E4955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a:extLst>
              <a:ext uri="{FF2B5EF4-FFF2-40B4-BE49-F238E27FC236}">
                <a16:creationId xmlns:a16="http://schemas.microsoft.com/office/drawing/2014/main" id="{3FE4025A-5A57-9FA7-4FBC-A63E03FFF2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u="sng" dirty="0"/>
          </a:p>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B2775B64-C0A1-1597-8FE6-A8A1B366DB8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C379E3-24C6-44F3-884A-C96F8E9B0F91}" type="slidenum">
              <a:rPr lang="en-US" altLang="en-US" smtClean="0">
                <a:latin typeface="Arial" panose="020B0604020202020204" pitchFamily="34" charset="0"/>
              </a:rPr>
              <a:pPr>
                <a:spcBef>
                  <a:spcPct val="0"/>
                </a:spcBef>
              </a:pPr>
              <a:t>16</a:t>
            </a:fld>
            <a:endParaRPr lang="en-US" altLang="en-US">
              <a:latin typeface="Arial" panose="020B0604020202020204" pitchFamily="34" charset="0"/>
            </a:endParaRPr>
          </a:p>
        </p:txBody>
      </p:sp>
      <p:sp>
        <p:nvSpPr>
          <p:cNvPr id="58371" name="Rectangle 2">
            <a:extLst>
              <a:ext uri="{FF2B5EF4-FFF2-40B4-BE49-F238E27FC236}">
                <a16:creationId xmlns:a16="http://schemas.microsoft.com/office/drawing/2014/main" id="{8205CC2C-1B85-E12D-D5C3-E631DA2C0A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a:extLst>
              <a:ext uri="{FF2B5EF4-FFF2-40B4-BE49-F238E27FC236}">
                <a16:creationId xmlns:a16="http://schemas.microsoft.com/office/drawing/2014/main" id="{2C53DA9E-93CF-853B-DF1E-ECE1C1D596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5E56D772-4D3E-82DC-E9B6-07048A79BA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B2AC5C-D6F0-42C6-B200-DDBA6C870B2D}" type="slidenum">
              <a:rPr lang="en-US" altLang="en-US" smtClean="0">
                <a:latin typeface="Arial" panose="020B0604020202020204" pitchFamily="34" charset="0"/>
              </a:rPr>
              <a:pPr>
                <a:spcBef>
                  <a:spcPct val="0"/>
                </a:spcBef>
              </a:pPr>
              <a:t>17</a:t>
            </a:fld>
            <a:endParaRPr lang="en-US" altLang="en-US">
              <a:latin typeface="Arial" panose="020B0604020202020204" pitchFamily="34" charset="0"/>
            </a:endParaRPr>
          </a:p>
        </p:txBody>
      </p:sp>
      <p:sp>
        <p:nvSpPr>
          <p:cNvPr id="60419" name="Rectangle 2">
            <a:extLst>
              <a:ext uri="{FF2B5EF4-FFF2-40B4-BE49-F238E27FC236}">
                <a16:creationId xmlns:a16="http://schemas.microsoft.com/office/drawing/2014/main" id="{C91EB4D5-AF6D-BF6A-6AC1-4E70B85E82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a:extLst>
              <a:ext uri="{FF2B5EF4-FFF2-40B4-BE49-F238E27FC236}">
                <a16:creationId xmlns:a16="http://schemas.microsoft.com/office/drawing/2014/main" id="{36BFB4C0-570E-3C53-F9A4-E9AC7C605E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65571F9B-98B9-6314-DB00-FDE3F06D99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AEABB4E2-6F51-0A93-E141-53D0D7622F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7044" name="Slide Number Placeholder 3">
            <a:extLst>
              <a:ext uri="{FF2B5EF4-FFF2-40B4-BE49-F238E27FC236}">
                <a16:creationId xmlns:a16="http://schemas.microsoft.com/office/drawing/2014/main" id="{0A359D36-A68B-0B30-AECA-4F63480872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20D060-061A-457D-9E17-C2DD979738A3}" type="slidenum">
              <a:rPr lang="en-US" altLang="en-US" smtClean="0">
                <a:latin typeface="Arial" panose="020B0604020202020204" pitchFamily="34" charset="0"/>
              </a:rPr>
              <a:pPr>
                <a:spcBef>
                  <a:spcPct val="0"/>
                </a:spcBef>
              </a:pPr>
              <a:t>18</a:t>
            </a:fld>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0138" y="700088"/>
            <a:ext cx="4657725" cy="34925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baseline="0" dirty="0">
                <a:solidFill>
                  <a:srgbClr val="010100"/>
                </a:solidFill>
              </a:rPr>
              <a:t>7-38-55 </a:t>
            </a:r>
            <a:r>
              <a:rPr lang="en-US" sz="1200" b="1" i="0" u="none" dirty="0">
                <a:solidFill>
                  <a:srgbClr val="010100"/>
                </a:solidFill>
              </a:rPr>
              <a:t>rule of negotiation and communication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dirty="0">
              <a:solidFill>
                <a:srgbClr val="0101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i="0" u="none" dirty="0">
              <a:solidFill>
                <a:srgbClr val="010100"/>
              </a:solidFill>
            </a:endParaRPr>
          </a:p>
          <a:p>
            <a:endParaRPr lang="en-US" sz="1200" baseline="0" dirty="0">
              <a:solidFill>
                <a:srgbClr val="010100"/>
              </a:solidFill>
            </a:endParaRPr>
          </a:p>
        </p:txBody>
      </p:sp>
      <p:sp>
        <p:nvSpPr>
          <p:cNvPr id="4" name="Slide Number Placeholder 3"/>
          <p:cNvSpPr>
            <a:spLocks noGrp="1"/>
          </p:cNvSpPr>
          <p:nvPr>
            <p:ph type="sldNum" sz="quarter" idx="10"/>
          </p:nvPr>
        </p:nvSpPr>
        <p:spPr/>
        <p:txBody>
          <a:bodyPr/>
          <a:lstStyle/>
          <a:p>
            <a:fld id="{1B6A5476-2C15-47AF-8E8E-FFAE9B4DF2EF}" type="slidenum">
              <a:rPr lang="en-US" smtClean="0"/>
              <a:pPr/>
              <a:t>20</a:t>
            </a:fld>
            <a:endParaRPr lang="en-US"/>
          </a:p>
        </p:txBody>
      </p:sp>
      <p:sp>
        <p:nvSpPr>
          <p:cNvPr id="5" name="Date Placeholder 4">
            <a:extLst>
              <a:ext uri="{FF2B5EF4-FFF2-40B4-BE49-F238E27FC236}">
                <a16:creationId xmlns:a16="http://schemas.microsoft.com/office/drawing/2014/main" id="{9C6B5CEF-AE86-4202-95CA-121A56E26C9F}"/>
              </a:ext>
            </a:extLst>
          </p:cNvPr>
          <p:cNvSpPr>
            <a:spLocks noGrp="1"/>
          </p:cNvSpPr>
          <p:nvPr>
            <p:ph type="dt" idx="11"/>
          </p:nvPr>
        </p:nvSpPr>
        <p:spPr/>
        <p:txBody>
          <a:bodyPr/>
          <a:lstStyle/>
          <a:p>
            <a:pPr>
              <a:defRPr/>
            </a:pPr>
            <a:endParaRPr lang="en-US" dirty="0"/>
          </a:p>
        </p:txBody>
      </p:sp>
      <p:sp>
        <p:nvSpPr>
          <p:cNvPr id="6" name="Footer Placeholder 5">
            <a:extLst>
              <a:ext uri="{FF2B5EF4-FFF2-40B4-BE49-F238E27FC236}">
                <a16:creationId xmlns:a16="http://schemas.microsoft.com/office/drawing/2014/main" id="{8D729E9A-8D41-4FA6-8130-7B2880BD9FC2}"/>
              </a:ext>
            </a:extLst>
          </p:cNvPr>
          <p:cNvSpPr>
            <a:spLocks noGrp="1"/>
          </p:cNvSpPr>
          <p:nvPr>
            <p:ph type="ftr" sz="quarter" idx="12"/>
          </p:nvPr>
        </p:nvSpPr>
        <p:spPr/>
        <p:txBody>
          <a:bodyPr/>
          <a:lstStyle/>
          <a:p>
            <a:pPr>
              <a:defRPr/>
            </a:pPr>
            <a:r>
              <a:rPr lang="en-US"/>
              <a:t>©2017 BHS, All rights reserved.</a:t>
            </a:r>
            <a:endParaRPr lang="en-US" dirty="0"/>
          </a:p>
        </p:txBody>
      </p:sp>
      <p:sp>
        <p:nvSpPr>
          <p:cNvPr id="7" name="Header Placeholder 6">
            <a:extLst>
              <a:ext uri="{FF2B5EF4-FFF2-40B4-BE49-F238E27FC236}">
                <a16:creationId xmlns:a16="http://schemas.microsoft.com/office/drawing/2014/main" id="{0BC33EE6-E051-4E00-9855-7A09AFC84E19}"/>
              </a:ext>
            </a:extLst>
          </p:cNvPr>
          <p:cNvSpPr>
            <a:spLocks noGrp="1"/>
          </p:cNvSpPr>
          <p:nvPr>
            <p:ph type="hdr" sz="quarter" idx="13"/>
          </p:nvPr>
        </p:nvSpPr>
        <p:spPr/>
        <p:txBody>
          <a:bodyPr/>
          <a:lstStyle/>
          <a:p>
            <a:pPr>
              <a:defRPr/>
            </a:pPr>
            <a:r>
              <a:rPr lang="en-US"/>
              <a:t>Basic De-escalation</a:t>
            </a:r>
            <a:endParaRPr lang="en-US" dirty="0"/>
          </a:p>
        </p:txBody>
      </p:sp>
    </p:spTree>
    <p:extLst>
      <p:ext uri="{BB962C8B-B14F-4D97-AF65-F5344CB8AC3E}">
        <p14:creationId xmlns:p14="http://schemas.microsoft.com/office/powerpoint/2010/main" val="1668124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0138" y="700088"/>
            <a:ext cx="4657725" cy="3492500"/>
          </a:xfrm>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1B6A5476-2C15-47AF-8E8E-FFAE9B4DF2EF}" type="slidenum">
              <a:rPr lang="en-US" smtClean="0"/>
              <a:pPr/>
              <a:t>21</a:t>
            </a:fld>
            <a:endParaRPr lang="en-US"/>
          </a:p>
        </p:txBody>
      </p:sp>
      <p:sp>
        <p:nvSpPr>
          <p:cNvPr id="5" name="Date Placeholder 4">
            <a:extLst>
              <a:ext uri="{FF2B5EF4-FFF2-40B4-BE49-F238E27FC236}">
                <a16:creationId xmlns:a16="http://schemas.microsoft.com/office/drawing/2014/main" id="{1003EB48-FD77-475B-96E8-0907C0CAC9E9}"/>
              </a:ext>
            </a:extLst>
          </p:cNvPr>
          <p:cNvSpPr>
            <a:spLocks noGrp="1"/>
          </p:cNvSpPr>
          <p:nvPr>
            <p:ph type="dt" idx="11"/>
          </p:nvPr>
        </p:nvSpPr>
        <p:spPr/>
        <p:txBody>
          <a:bodyPr/>
          <a:lstStyle/>
          <a:p>
            <a:pPr>
              <a:defRPr/>
            </a:pPr>
            <a:endParaRPr lang="en-US" dirty="0"/>
          </a:p>
        </p:txBody>
      </p:sp>
      <p:sp>
        <p:nvSpPr>
          <p:cNvPr id="6" name="Footer Placeholder 5">
            <a:extLst>
              <a:ext uri="{FF2B5EF4-FFF2-40B4-BE49-F238E27FC236}">
                <a16:creationId xmlns:a16="http://schemas.microsoft.com/office/drawing/2014/main" id="{2FE13CE5-DA5C-4F66-B6B0-9C202684F8D4}"/>
              </a:ext>
            </a:extLst>
          </p:cNvPr>
          <p:cNvSpPr>
            <a:spLocks noGrp="1"/>
          </p:cNvSpPr>
          <p:nvPr>
            <p:ph type="ftr" sz="quarter" idx="12"/>
          </p:nvPr>
        </p:nvSpPr>
        <p:spPr/>
        <p:txBody>
          <a:bodyPr/>
          <a:lstStyle/>
          <a:p>
            <a:pPr>
              <a:defRPr/>
            </a:pPr>
            <a:r>
              <a:rPr lang="en-US"/>
              <a:t>©2017 BHS, All rights reserved.</a:t>
            </a:r>
            <a:endParaRPr lang="en-US" dirty="0"/>
          </a:p>
        </p:txBody>
      </p:sp>
      <p:sp>
        <p:nvSpPr>
          <p:cNvPr id="7" name="Header Placeholder 6">
            <a:extLst>
              <a:ext uri="{FF2B5EF4-FFF2-40B4-BE49-F238E27FC236}">
                <a16:creationId xmlns:a16="http://schemas.microsoft.com/office/drawing/2014/main" id="{B974BFBE-8878-4967-BB25-23385BA94BDF}"/>
              </a:ext>
            </a:extLst>
          </p:cNvPr>
          <p:cNvSpPr>
            <a:spLocks noGrp="1"/>
          </p:cNvSpPr>
          <p:nvPr>
            <p:ph type="hdr" sz="quarter" idx="13"/>
          </p:nvPr>
        </p:nvSpPr>
        <p:spPr/>
        <p:txBody>
          <a:bodyPr/>
          <a:lstStyle/>
          <a:p>
            <a:pPr>
              <a:defRPr/>
            </a:pPr>
            <a:r>
              <a:rPr lang="en-US"/>
              <a:t>Basic De-escalation</a:t>
            </a:r>
            <a:endParaRPr lang="en-US" dirty="0"/>
          </a:p>
        </p:txBody>
      </p:sp>
    </p:spTree>
    <p:extLst>
      <p:ext uri="{BB962C8B-B14F-4D97-AF65-F5344CB8AC3E}">
        <p14:creationId xmlns:p14="http://schemas.microsoft.com/office/powerpoint/2010/main" val="3493382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6A5476-2C15-47AF-8E8E-FFAE9B4DF2EF}" type="slidenum">
              <a:rPr lang="en-US" smtClean="0"/>
              <a:pPr/>
              <a:t>2</a:t>
            </a:fld>
            <a:endParaRPr lang="en-US" dirty="0"/>
          </a:p>
        </p:txBody>
      </p:sp>
      <p:sp>
        <p:nvSpPr>
          <p:cNvPr id="5" name="Header Placeholder 4"/>
          <p:cNvSpPr>
            <a:spLocks noGrp="1"/>
          </p:cNvSpPr>
          <p:nvPr>
            <p:ph type="hdr" sz="quarter" idx="11"/>
          </p:nvPr>
        </p:nvSpPr>
        <p:spPr/>
        <p:txBody>
          <a:bodyPr/>
          <a:lstStyle/>
          <a:p>
            <a:r>
              <a:rPr lang="en-US"/>
              <a:t>Basic De-escalation</a:t>
            </a:r>
            <a:endParaRPr lang="en-US" dirty="0"/>
          </a:p>
        </p:txBody>
      </p:sp>
      <p:sp>
        <p:nvSpPr>
          <p:cNvPr id="6" name="Date Placeholder 5">
            <a:extLst>
              <a:ext uri="{FF2B5EF4-FFF2-40B4-BE49-F238E27FC236}">
                <a16:creationId xmlns:a16="http://schemas.microsoft.com/office/drawing/2014/main" id="{2D322EC6-7424-4016-83A2-92062899479A}"/>
              </a:ext>
            </a:extLst>
          </p:cNvPr>
          <p:cNvSpPr>
            <a:spLocks noGrp="1"/>
          </p:cNvSpPr>
          <p:nvPr>
            <p:ph type="dt" idx="12"/>
          </p:nvPr>
        </p:nvSpPr>
        <p:spPr/>
        <p:txBody>
          <a:bodyPr/>
          <a:lstStyle/>
          <a:p>
            <a:pPr>
              <a:defRPr/>
            </a:pPr>
            <a:endParaRPr lang="en-US" dirty="0"/>
          </a:p>
        </p:txBody>
      </p:sp>
      <p:sp>
        <p:nvSpPr>
          <p:cNvPr id="7" name="Footer Placeholder 6">
            <a:extLst>
              <a:ext uri="{FF2B5EF4-FFF2-40B4-BE49-F238E27FC236}">
                <a16:creationId xmlns:a16="http://schemas.microsoft.com/office/drawing/2014/main" id="{4008A79D-8083-4FFB-A711-EC285B2F5921}"/>
              </a:ext>
            </a:extLst>
          </p:cNvPr>
          <p:cNvSpPr>
            <a:spLocks noGrp="1"/>
          </p:cNvSpPr>
          <p:nvPr>
            <p:ph type="ftr" sz="quarter" idx="13"/>
          </p:nvPr>
        </p:nvSpPr>
        <p:spPr/>
        <p:txBody>
          <a:bodyPr/>
          <a:lstStyle/>
          <a:p>
            <a:pPr>
              <a:defRPr/>
            </a:pPr>
            <a:r>
              <a:rPr lang="en-US"/>
              <a:t>©2017 BHS, All rights reserved.</a:t>
            </a:r>
            <a:endParaRPr lang="en-US" dirty="0"/>
          </a:p>
        </p:txBody>
      </p:sp>
    </p:spTree>
    <p:extLst>
      <p:ext uri="{BB962C8B-B14F-4D97-AF65-F5344CB8AC3E}">
        <p14:creationId xmlns:p14="http://schemas.microsoft.com/office/powerpoint/2010/main" val="3885585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100" b="1" dirty="0">
                <a:solidFill>
                  <a:srgbClr val="202124"/>
                </a:solidFill>
                <a:latin typeface="Roboto" panose="02000000000000000000" pitchFamily="2" charset="0"/>
              </a:rPr>
              <a:t>A phase of physical exhaustion and/or confusion</a:t>
            </a:r>
            <a:r>
              <a:rPr lang="en-US" sz="1100" dirty="0">
                <a:solidFill>
                  <a:srgbClr val="202124"/>
                </a:solidFill>
                <a:latin typeface="Roboto" panose="02000000000000000000" pitchFamily="2" charset="0"/>
              </a:rPr>
              <a:t>. Not all students go through this phase, especially if the crisis episode was short and low to moderate. Some students return to their specific level of baseline.</a:t>
            </a:r>
            <a:endParaRPr lang="en-US" sz="800" dirty="0"/>
          </a:p>
          <a:p>
            <a:r>
              <a:rPr lang="en-US" sz="800" dirty="0"/>
              <a:t>It’s important to be able to verbalize definitions clearly and set the understanding of what is happening with an individual or individuals and the overall goal to effectively manage that situation.</a:t>
            </a:r>
          </a:p>
          <a:p>
            <a:endParaRPr lang="en-US" sz="800" dirty="0"/>
          </a:p>
          <a:p>
            <a:r>
              <a:rPr lang="en-US" sz="800" b="1" dirty="0"/>
              <a:t>“De-escalation provides the best results when implemented EARLY in the escalation phase, ideally, we try to practice prevention and avoid triggers.  The higher the intensity, the more challenging to de-escalate.”</a:t>
            </a:r>
          </a:p>
          <a:p>
            <a:endParaRPr lang="en-US" sz="800" i="1" dirty="0"/>
          </a:p>
          <a:p>
            <a:r>
              <a:rPr lang="en-US" sz="800" i="1" dirty="0"/>
              <a:t>https://www.google.com/url?sa=i&amp;url=https%3A%2F%2Fconfidentcounselors.com%2F2018%2F01%2F11%2Fde-escalation-strategies%2F&amp;psig=AOvVaw2uoRz0O0YSWEujDmQYZEc5&amp;ust=1610746871428000&amp;source=images&amp;cd=vfe&amp;ved=0CA0QjhxqFwoTCNj8leuxnO4CFQAAAAAdAAAAABAU</a:t>
            </a:r>
          </a:p>
          <a:p>
            <a:endParaRPr lang="en-US" i="0" dirty="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B4D68B-1974-4840-A3BB-4D4D566FCF77}" type="slidenum">
              <a:rPr lang="en-US" smtClean="0"/>
              <a:pPr/>
              <a:t>22</a:t>
            </a:fld>
            <a:endParaRPr lang="en-US"/>
          </a:p>
        </p:txBody>
      </p:sp>
      <p:sp>
        <p:nvSpPr>
          <p:cNvPr id="2" name="Footer Placeholder 1"/>
          <p:cNvSpPr>
            <a:spLocks noGrp="1"/>
          </p:cNvSpPr>
          <p:nvPr>
            <p:ph type="ftr" sz="quarter" idx="10"/>
          </p:nvPr>
        </p:nvSpPr>
        <p:spPr/>
        <p:txBody>
          <a:bodyPr/>
          <a:lstStyle/>
          <a:p>
            <a:pPr>
              <a:defRPr/>
            </a:pPr>
            <a:r>
              <a:rPr lang="en-US"/>
              <a:t>©2017 BHS, All rights reserved.</a:t>
            </a:r>
            <a:endParaRPr lang="en-US" dirty="0"/>
          </a:p>
        </p:txBody>
      </p:sp>
      <p:sp>
        <p:nvSpPr>
          <p:cNvPr id="3" name="Header Placeholder 2"/>
          <p:cNvSpPr>
            <a:spLocks noGrp="1"/>
          </p:cNvSpPr>
          <p:nvPr>
            <p:ph type="hdr" sz="quarter" idx="11"/>
          </p:nvPr>
        </p:nvSpPr>
        <p:spPr/>
        <p:txBody>
          <a:bodyPr/>
          <a:lstStyle/>
          <a:p>
            <a:pPr>
              <a:defRPr/>
            </a:pPr>
            <a:r>
              <a:rPr lang="en-US"/>
              <a:t>Basic De-escalation</a:t>
            </a:r>
            <a:endParaRPr lang="en-US" dirty="0"/>
          </a:p>
        </p:txBody>
      </p:sp>
      <p:sp>
        <p:nvSpPr>
          <p:cNvPr id="4" name="Date Placeholder 3">
            <a:extLst>
              <a:ext uri="{FF2B5EF4-FFF2-40B4-BE49-F238E27FC236}">
                <a16:creationId xmlns:a16="http://schemas.microsoft.com/office/drawing/2014/main" id="{126383D0-A4CA-407D-8218-1998143FA8C7}"/>
              </a:ext>
            </a:extLst>
          </p:cNvPr>
          <p:cNvSpPr>
            <a:spLocks noGrp="1"/>
          </p:cNvSpPr>
          <p:nvPr>
            <p:ph type="dt" idx="12"/>
          </p:nvPr>
        </p:nvSpPr>
        <p:spPr/>
        <p:txBody>
          <a:bodyPr/>
          <a:lstStyle/>
          <a:p>
            <a:pPr>
              <a:defRPr/>
            </a:pPr>
            <a:endParaRPr lang="en-US" dirty="0"/>
          </a:p>
        </p:txBody>
      </p:sp>
    </p:spTree>
    <p:extLst>
      <p:ext uri="{BB962C8B-B14F-4D97-AF65-F5344CB8AC3E}">
        <p14:creationId xmlns:p14="http://schemas.microsoft.com/office/powerpoint/2010/main" val="4021515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800" dirty="0"/>
          </a:p>
          <a:p>
            <a:r>
              <a:rPr lang="en-US" sz="800" b="1" dirty="0"/>
              <a:t>“Why do people escalate?” </a:t>
            </a:r>
          </a:p>
          <a:p>
            <a:r>
              <a:rPr lang="en-US" sz="800" dirty="0"/>
              <a:t>What could be contributing to aggression/anger?</a:t>
            </a:r>
          </a:p>
          <a:p>
            <a:endParaRPr lang="en-US" sz="800" b="1" dirty="0"/>
          </a:p>
          <a:p>
            <a:r>
              <a:rPr lang="en-US" sz="800" b="1" dirty="0"/>
              <a:t>Do you feel yourself ‘escalating a bit or getting anxious’ thinking about situations and answering these questions? </a:t>
            </a:r>
            <a:r>
              <a:rPr lang="en-US" sz="800" dirty="0"/>
              <a:t>One key is to realize how you are impacted by these situations as well. </a:t>
            </a:r>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B4D68B-1974-4840-A3BB-4D4D566FCF77}" type="slidenum">
              <a:rPr lang="en-US" smtClean="0"/>
              <a:pPr/>
              <a:t>23</a:t>
            </a:fld>
            <a:endParaRPr lang="en-US"/>
          </a:p>
        </p:txBody>
      </p:sp>
      <p:sp>
        <p:nvSpPr>
          <p:cNvPr id="2" name="Footer Placeholder 1"/>
          <p:cNvSpPr>
            <a:spLocks noGrp="1"/>
          </p:cNvSpPr>
          <p:nvPr>
            <p:ph type="ftr" sz="quarter" idx="10"/>
          </p:nvPr>
        </p:nvSpPr>
        <p:spPr/>
        <p:txBody>
          <a:bodyPr/>
          <a:lstStyle/>
          <a:p>
            <a:pPr>
              <a:defRPr/>
            </a:pPr>
            <a:r>
              <a:rPr lang="en-US"/>
              <a:t>©2017 BHS, All rights reserved.</a:t>
            </a:r>
            <a:endParaRPr lang="en-US" dirty="0"/>
          </a:p>
        </p:txBody>
      </p:sp>
      <p:sp>
        <p:nvSpPr>
          <p:cNvPr id="3" name="Header Placeholder 2"/>
          <p:cNvSpPr>
            <a:spLocks noGrp="1"/>
          </p:cNvSpPr>
          <p:nvPr>
            <p:ph type="hdr" sz="quarter" idx="11"/>
          </p:nvPr>
        </p:nvSpPr>
        <p:spPr/>
        <p:txBody>
          <a:bodyPr/>
          <a:lstStyle/>
          <a:p>
            <a:pPr>
              <a:defRPr/>
            </a:pPr>
            <a:r>
              <a:rPr lang="en-US"/>
              <a:t>Basic De-escalation</a:t>
            </a:r>
            <a:endParaRPr lang="en-US" dirty="0"/>
          </a:p>
        </p:txBody>
      </p:sp>
      <p:sp>
        <p:nvSpPr>
          <p:cNvPr id="4" name="Date Placeholder 3">
            <a:extLst>
              <a:ext uri="{FF2B5EF4-FFF2-40B4-BE49-F238E27FC236}">
                <a16:creationId xmlns:a16="http://schemas.microsoft.com/office/drawing/2014/main" id="{44D88D1B-0B41-4EB3-BB87-6FD894C2F8B3}"/>
              </a:ext>
            </a:extLst>
          </p:cNvPr>
          <p:cNvSpPr>
            <a:spLocks noGrp="1"/>
          </p:cNvSpPr>
          <p:nvPr>
            <p:ph type="dt" idx="12"/>
          </p:nvPr>
        </p:nvSpPr>
        <p:spPr/>
        <p:txBody>
          <a:bodyPr/>
          <a:lstStyle/>
          <a:p>
            <a:pPr>
              <a:defRPr/>
            </a:pPr>
            <a:endParaRPr lang="en-US" dirty="0"/>
          </a:p>
        </p:txBody>
      </p:sp>
    </p:spTree>
    <p:extLst>
      <p:ext uri="{BB962C8B-B14F-4D97-AF65-F5344CB8AC3E}">
        <p14:creationId xmlns:p14="http://schemas.microsoft.com/office/powerpoint/2010/main" val="2711365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Calibri"/>
            </a:endParaRPr>
          </a:p>
        </p:txBody>
      </p:sp>
      <p:sp>
        <p:nvSpPr>
          <p:cNvPr id="4" name="Slide Number Placeholder 3"/>
          <p:cNvSpPr>
            <a:spLocks noGrp="1"/>
          </p:cNvSpPr>
          <p:nvPr>
            <p:ph type="sldNum" sz="quarter" idx="10"/>
          </p:nvPr>
        </p:nvSpPr>
        <p:spPr/>
        <p:txBody>
          <a:bodyPr/>
          <a:lstStyle/>
          <a:p>
            <a:fld id="{9ABA7B9F-E4E8-8941-9B47-8793A8F7A103}" type="slidenum">
              <a:rPr lang="en-US" smtClean="0"/>
              <a:t>24</a:t>
            </a:fld>
            <a:endParaRPr lang="en-US"/>
          </a:p>
        </p:txBody>
      </p:sp>
      <p:sp>
        <p:nvSpPr>
          <p:cNvPr id="5" name="Date Placeholder 4">
            <a:extLst>
              <a:ext uri="{FF2B5EF4-FFF2-40B4-BE49-F238E27FC236}">
                <a16:creationId xmlns:a16="http://schemas.microsoft.com/office/drawing/2014/main" id="{ACD56840-8222-4BF6-91A3-574AB96103B3}"/>
              </a:ext>
            </a:extLst>
          </p:cNvPr>
          <p:cNvSpPr>
            <a:spLocks noGrp="1"/>
          </p:cNvSpPr>
          <p:nvPr>
            <p:ph type="dt" idx="11"/>
          </p:nvPr>
        </p:nvSpPr>
        <p:spPr/>
        <p:txBody>
          <a:bodyPr/>
          <a:lstStyle/>
          <a:p>
            <a:pPr>
              <a:defRPr/>
            </a:pPr>
            <a:endParaRPr lang="en-US" dirty="0"/>
          </a:p>
        </p:txBody>
      </p:sp>
      <p:sp>
        <p:nvSpPr>
          <p:cNvPr id="6" name="Footer Placeholder 5">
            <a:extLst>
              <a:ext uri="{FF2B5EF4-FFF2-40B4-BE49-F238E27FC236}">
                <a16:creationId xmlns:a16="http://schemas.microsoft.com/office/drawing/2014/main" id="{C7F89C6F-0180-49D7-9A50-537460542E96}"/>
              </a:ext>
            </a:extLst>
          </p:cNvPr>
          <p:cNvSpPr>
            <a:spLocks noGrp="1"/>
          </p:cNvSpPr>
          <p:nvPr>
            <p:ph type="ftr" sz="quarter" idx="12"/>
          </p:nvPr>
        </p:nvSpPr>
        <p:spPr/>
        <p:txBody>
          <a:bodyPr/>
          <a:lstStyle/>
          <a:p>
            <a:pPr>
              <a:defRPr/>
            </a:pPr>
            <a:r>
              <a:rPr lang="en-US"/>
              <a:t>©2017 BHS, All rights reserved.</a:t>
            </a:r>
            <a:endParaRPr lang="en-US" dirty="0"/>
          </a:p>
        </p:txBody>
      </p:sp>
      <p:sp>
        <p:nvSpPr>
          <p:cNvPr id="7" name="Header Placeholder 6">
            <a:extLst>
              <a:ext uri="{FF2B5EF4-FFF2-40B4-BE49-F238E27FC236}">
                <a16:creationId xmlns:a16="http://schemas.microsoft.com/office/drawing/2014/main" id="{7024240F-7371-4C33-B0B7-B212B2322388}"/>
              </a:ext>
            </a:extLst>
          </p:cNvPr>
          <p:cNvSpPr>
            <a:spLocks noGrp="1"/>
          </p:cNvSpPr>
          <p:nvPr>
            <p:ph type="hdr" sz="quarter" idx="13"/>
          </p:nvPr>
        </p:nvSpPr>
        <p:spPr/>
        <p:txBody>
          <a:bodyPr/>
          <a:lstStyle/>
          <a:p>
            <a:pPr>
              <a:defRPr/>
            </a:pPr>
            <a:r>
              <a:rPr lang="en-US"/>
              <a:t>Basic De-escalation</a:t>
            </a:r>
            <a:endParaRPr lang="en-US" dirty="0"/>
          </a:p>
        </p:txBody>
      </p:sp>
    </p:spTree>
    <p:extLst>
      <p:ext uri="{BB962C8B-B14F-4D97-AF65-F5344CB8AC3E}">
        <p14:creationId xmlns:p14="http://schemas.microsoft.com/office/powerpoint/2010/main" val="647574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914282">
              <a:defRPr/>
            </a:pPr>
            <a:r>
              <a:rPr lang="en-US" dirty="0"/>
              <a:t>Communication is key and de-escalation techniques should be viewed from the individual, team and organizational level.  It goes beyond the  individual level. </a:t>
            </a:r>
          </a:p>
          <a:p>
            <a:pPr defTabSz="914282">
              <a:defRPr/>
            </a:pPr>
            <a:endParaRPr lang="en-US" dirty="0"/>
          </a:p>
          <a:p>
            <a:pPr defTabSz="914282">
              <a:defRPr/>
            </a:pPr>
            <a:r>
              <a:rPr lang="en-US" dirty="0"/>
              <a:t>Supporting one another through effective communication practices is critical.  Remember effective communication starts with Listening for verbal cues,  looking for visual and nonverbal cues, as well as what's in writing (texts, </a:t>
            </a:r>
            <a:r>
              <a:rPr lang="en-US" dirty="0" err="1"/>
              <a:t>slac</a:t>
            </a:r>
            <a:r>
              <a:rPr lang="en-US" dirty="0"/>
              <a:t>, emails).   </a:t>
            </a:r>
          </a:p>
          <a:p>
            <a:pPr defTabSz="914282">
              <a:defRPr/>
            </a:pPr>
            <a:endParaRPr lang="en-US" dirty="0"/>
          </a:p>
          <a:p>
            <a:pPr defTabSz="914282">
              <a:defRPr/>
            </a:pPr>
            <a:r>
              <a:rPr lang="en-US" dirty="0"/>
              <a:t>This applies to both internal and external customers.</a:t>
            </a:r>
          </a:p>
          <a:p>
            <a:endParaRPr lang="en-US" dirty="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4A2653-059A-4317-AE0E-11479D0AD4E4}" type="slidenum">
              <a:rPr lang="en-US" smtClean="0"/>
              <a:pPr/>
              <a:t>25</a:t>
            </a:fld>
            <a:endParaRPr lang="en-US"/>
          </a:p>
        </p:txBody>
      </p:sp>
      <p:sp>
        <p:nvSpPr>
          <p:cNvPr id="2" name="Footer Placeholder 1"/>
          <p:cNvSpPr>
            <a:spLocks noGrp="1"/>
          </p:cNvSpPr>
          <p:nvPr>
            <p:ph type="ftr" sz="quarter" idx="10"/>
          </p:nvPr>
        </p:nvSpPr>
        <p:spPr/>
        <p:txBody>
          <a:bodyPr/>
          <a:lstStyle/>
          <a:p>
            <a:pPr>
              <a:defRPr/>
            </a:pPr>
            <a:r>
              <a:rPr lang="en-US"/>
              <a:t>©2017 BHS, All rights reserved.</a:t>
            </a:r>
            <a:endParaRPr lang="en-US" dirty="0"/>
          </a:p>
        </p:txBody>
      </p:sp>
      <p:sp>
        <p:nvSpPr>
          <p:cNvPr id="3" name="Header Placeholder 2"/>
          <p:cNvSpPr>
            <a:spLocks noGrp="1"/>
          </p:cNvSpPr>
          <p:nvPr>
            <p:ph type="hdr" sz="quarter" idx="11"/>
          </p:nvPr>
        </p:nvSpPr>
        <p:spPr/>
        <p:txBody>
          <a:bodyPr/>
          <a:lstStyle/>
          <a:p>
            <a:pPr>
              <a:defRPr/>
            </a:pPr>
            <a:r>
              <a:rPr lang="en-US"/>
              <a:t>Basic De-escalation</a:t>
            </a:r>
            <a:endParaRPr lang="en-US" dirty="0"/>
          </a:p>
        </p:txBody>
      </p:sp>
      <p:sp>
        <p:nvSpPr>
          <p:cNvPr id="4" name="Date Placeholder 3">
            <a:extLst>
              <a:ext uri="{FF2B5EF4-FFF2-40B4-BE49-F238E27FC236}">
                <a16:creationId xmlns:a16="http://schemas.microsoft.com/office/drawing/2014/main" id="{C1027B33-F884-4C27-A37E-712D0385C6A9}"/>
              </a:ext>
            </a:extLst>
          </p:cNvPr>
          <p:cNvSpPr>
            <a:spLocks noGrp="1"/>
          </p:cNvSpPr>
          <p:nvPr>
            <p:ph type="dt" idx="12"/>
          </p:nvPr>
        </p:nvSpPr>
        <p:spPr/>
        <p:txBody>
          <a:bodyPr/>
          <a:lstStyle/>
          <a:p>
            <a:pPr>
              <a:defRPr/>
            </a:pPr>
            <a:endParaRPr lang="en-US" dirty="0"/>
          </a:p>
        </p:txBody>
      </p:sp>
    </p:spTree>
    <p:extLst>
      <p:ext uri="{BB962C8B-B14F-4D97-AF65-F5344CB8AC3E}">
        <p14:creationId xmlns:p14="http://schemas.microsoft.com/office/powerpoint/2010/main" val="429807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09600" y="4308605"/>
            <a:ext cx="5867400" cy="4157426"/>
          </a:xfrm>
        </p:spPr>
        <p:txBody>
          <a:bodyPr wrap="square" numCol="1" anchor="t" anchorCtr="0" compatLnSpc="1">
            <a:prstTxWarp prst="textNoShape">
              <a:avLst/>
            </a:prstTxWarp>
          </a:bodyPr>
          <a:lstStyle/>
          <a:p>
            <a:pPr defTabSz="914282">
              <a:lnSpc>
                <a:spcPct val="80000"/>
              </a:lnSpc>
              <a:defRPr/>
            </a:pPr>
            <a:r>
              <a:rPr lang="en-US" dirty="0"/>
              <a:t>If you have time, have a different person read each of the D0’s and Don’ts outload.</a:t>
            </a:r>
          </a:p>
          <a:p>
            <a:pPr defTabSz="914282">
              <a:lnSpc>
                <a:spcPct val="80000"/>
              </a:lnSpc>
              <a:defRPr/>
            </a:pPr>
            <a:r>
              <a:rPr lang="en-US" dirty="0"/>
              <a:t>Interesting note – did their tone or body language change as they read them? </a:t>
            </a:r>
          </a:p>
          <a:p>
            <a:pPr defTabSz="914282">
              <a:lnSpc>
                <a:spcPct val="80000"/>
              </a:lnSpc>
              <a:defRPr/>
            </a:pPr>
            <a:endParaRPr lang="en-US" dirty="0"/>
          </a:p>
          <a:p>
            <a:pPr defTabSz="914282">
              <a:lnSpc>
                <a:spcPct val="80000"/>
              </a:lnSpc>
              <a:defRPr/>
            </a:pPr>
            <a:r>
              <a:rPr lang="en-US" b="1" dirty="0"/>
              <a:t>Special note:  if you are in person with de-escalation: </a:t>
            </a:r>
          </a:p>
          <a:p>
            <a:pPr marL="171428" indent="-171428" defTabSz="914282">
              <a:lnSpc>
                <a:spcPct val="80000"/>
              </a:lnSpc>
              <a:buFont typeface="Arial" panose="020B0604020202020204" pitchFamily="34" charset="0"/>
              <a:buChar char="•"/>
              <a:defRPr/>
            </a:pPr>
            <a:r>
              <a:rPr lang="en-US" b="1" dirty="0"/>
              <a:t>Ensure a safe (personal space) distance is maintained</a:t>
            </a:r>
          </a:p>
          <a:p>
            <a:pPr marL="171428" indent="-171428" defTabSz="914282">
              <a:lnSpc>
                <a:spcPct val="80000"/>
              </a:lnSpc>
              <a:buFont typeface="Arial" panose="020B0604020202020204" pitchFamily="34" charset="0"/>
              <a:buChar char="•"/>
              <a:defRPr/>
            </a:pPr>
            <a:r>
              <a:rPr lang="en-US" altLang="en-US" b="1" dirty="0"/>
              <a:t>Adopt an open body posture</a:t>
            </a:r>
          </a:p>
          <a:p>
            <a:pPr defTabSz="914282">
              <a:lnSpc>
                <a:spcPct val="80000"/>
              </a:lnSpc>
              <a:defRPr/>
            </a:pPr>
            <a:endParaRPr lang="en-US" dirty="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34533E-5D5C-4052-B628-A57313A9D5EA}" type="slidenum">
              <a:rPr lang="en-US" smtClean="0"/>
              <a:pPr/>
              <a:t>26</a:t>
            </a:fld>
            <a:endParaRPr lang="en-US"/>
          </a:p>
        </p:txBody>
      </p:sp>
      <p:sp>
        <p:nvSpPr>
          <p:cNvPr id="2" name="Footer Placeholder 1"/>
          <p:cNvSpPr>
            <a:spLocks noGrp="1"/>
          </p:cNvSpPr>
          <p:nvPr>
            <p:ph type="ftr" sz="quarter" idx="10"/>
          </p:nvPr>
        </p:nvSpPr>
        <p:spPr/>
        <p:txBody>
          <a:bodyPr/>
          <a:lstStyle/>
          <a:p>
            <a:pPr>
              <a:defRPr/>
            </a:pPr>
            <a:r>
              <a:rPr lang="en-US"/>
              <a:t>©2017 BHS, All rights reserved.</a:t>
            </a:r>
            <a:endParaRPr lang="en-US" dirty="0"/>
          </a:p>
        </p:txBody>
      </p:sp>
      <p:sp>
        <p:nvSpPr>
          <p:cNvPr id="4" name="Header Placeholder 3"/>
          <p:cNvSpPr>
            <a:spLocks noGrp="1"/>
          </p:cNvSpPr>
          <p:nvPr>
            <p:ph type="hdr" sz="quarter" idx="11"/>
          </p:nvPr>
        </p:nvSpPr>
        <p:spPr/>
        <p:txBody>
          <a:bodyPr/>
          <a:lstStyle/>
          <a:p>
            <a:pPr>
              <a:defRPr/>
            </a:pPr>
            <a:r>
              <a:rPr lang="en-US"/>
              <a:t>Basic De-escalation</a:t>
            </a:r>
            <a:endParaRPr lang="en-US" dirty="0"/>
          </a:p>
        </p:txBody>
      </p:sp>
      <p:sp>
        <p:nvSpPr>
          <p:cNvPr id="5" name="Date Placeholder 4">
            <a:extLst>
              <a:ext uri="{FF2B5EF4-FFF2-40B4-BE49-F238E27FC236}">
                <a16:creationId xmlns:a16="http://schemas.microsoft.com/office/drawing/2014/main" id="{AE00DF35-C8A5-4B31-ADBA-3D982833E393}"/>
              </a:ext>
            </a:extLst>
          </p:cNvPr>
          <p:cNvSpPr>
            <a:spLocks noGrp="1"/>
          </p:cNvSpPr>
          <p:nvPr>
            <p:ph type="dt" idx="12"/>
          </p:nvPr>
        </p:nvSpPr>
        <p:spPr/>
        <p:txBody>
          <a:bodyPr/>
          <a:lstStyle/>
          <a:p>
            <a:pPr>
              <a:defRPr/>
            </a:pPr>
            <a:endParaRPr lang="en-US" dirty="0"/>
          </a:p>
        </p:txBody>
      </p:sp>
    </p:spTree>
    <p:extLst>
      <p:ext uri="{BB962C8B-B14F-4D97-AF65-F5344CB8AC3E}">
        <p14:creationId xmlns:p14="http://schemas.microsoft.com/office/powerpoint/2010/main" val="3685322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E63A9A32-EAA1-6FF7-99B9-52E0BAC36D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ED82654-A50E-ADA2-8FEC-F6A890B1340A}"/>
              </a:ext>
            </a:extLst>
          </p:cNvPr>
          <p:cNvSpPr>
            <a:spLocks noGrp="1"/>
          </p:cNvSpPr>
          <p:nvPr>
            <p:ph type="body" idx="1"/>
          </p:nvPr>
        </p:nvSpPr>
        <p:spPr/>
        <p:txBody>
          <a:bodyPr>
            <a:normAutofit/>
          </a:bodyPr>
          <a:lstStyle/>
          <a:p>
            <a:pPr>
              <a:defRPr/>
            </a:pPr>
            <a:endParaRPr lang="en-US" dirty="0"/>
          </a:p>
        </p:txBody>
      </p:sp>
      <p:sp>
        <p:nvSpPr>
          <p:cNvPr id="4" name="Slide Number Placeholder 3">
            <a:extLst>
              <a:ext uri="{FF2B5EF4-FFF2-40B4-BE49-F238E27FC236}">
                <a16:creationId xmlns:a16="http://schemas.microsoft.com/office/drawing/2014/main" id="{C146A08B-6305-E297-86BC-AC765276987D}"/>
              </a:ext>
            </a:extLst>
          </p:cNvPr>
          <p:cNvSpPr>
            <a:spLocks noGrp="1"/>
          </p:cNvSpPr>
          <p:nvPr>
            <p:ph type="sldNum" sz="quarter" idx="5"/>
          </p:nvPr>
        </p:nvSpPr>
        <p:spPr/>
        <p:txBody>
          <a:bodyPr/>
          <a:lstStyle/>
          <a:p>
            <a:pPr defTabSz="923190">
              <a:defRPr/>
            </a:pPr>
            <a:fld id="{C50DE6AC-B4D7-4E00-93C5-90DF237B78B5}" type="slidenum">
              <a:rPr lang="en-US" sz="1100" smtClean="0">
                <a:solidFill>
                  <a:srgbClr val="000000"/>
                </a:solidFill>
                <a:latin typeface="Times New Roman" pitchFamily="18" charset="0"/>
                <a:cs typeface="+mn-cs"/>
              </a:rPr>
              <a:pPr defTabSz="923190">
                <a:defRPr/>
              </a:pPr>
              <a:t>27</a:t>
            </a:fld>
            <a:endParaRPr lang="en-US" sz="1100" dirty="0">
              <a:solidFill>
                <a:srgbClr val="000000"/>
              </a:solidFill>
              <a:latin typeface="Times New Roman" pitchFamily="18" charset="0"/>
              <a:cs typeface="+mn-cs"/>
            </a:endParaRPr>
          </a:p>
        </p:txBody>
      </p:sp>
    </p:spTree>
    <p:extLst>
      <p:ext uri="{BB962C8B-B14F-4D97-AF65-F5344CB8AC3E}">
        <p14:creationId xmlns:p14="http://schemas.microsoft.com/office/powerpoint/2010/main" val="3388621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170C3DA8-AF0E-0251-8BFB-136BD0B147D3}"/>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567760BF-6C0A-8CFF-76FF-7D7BF0B499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Workplace violence can strike anywhere, and no one is immune, despite the list of high-risk professions.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Workplace violence is now recognized as a specific category of violent crime that calls for distinct responses from employers, law enforcement, and the community. This recognition is relatively recent.</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Sensational multiple homicides represent a very </a:t>
            </a:r>
            <a:r>
              <a:rPr lang="en-US" altLang="en-US" b="1" i="1" dirty="0">
                <a:latin typeface="Arial" panose="020B0604020202020204" pitchFamily="34" charset="0"/>
              </a:rPr>
              <a:t>small </a:t>
            </a:r>
            <a:r>
              <a:rPr lang="en-US" altLang="en-US" dirty="0">
                <a:latin typeface="Arial" panose="020B0604020202020204" pitchFamily="34" charset="0"/>
              </a:rPr>
              <a:t>number of workplace violence incidents. The majority of incidents that employees/ managers have to deal with on a daily basis are lesser cases of assaults, domestic violence, stalking, threats, harassment (to include sexual harassment), and physical and/or emotional abuse that make no headlines. Many of these incidents, in fact, are not even reported to company officials, let alone to police.</a:t>
            </a:r>
          </a:p>
          <a:p>
            <a:endParaRPr lang="en-US" altLang="en-US" dirty="0">
              <a:latin typeface="Arial" panose="020B0604020202020204" pitchFamily="34" charset="0"/>
            </a:endParaRPr>
          </a:p>
        </p:txBody>
      </p:sp>
      <p:sp>
        <p:nvSpPr>
          <p:cNvPr id="48132" name="Slide Number Placeholder 3">
            <a:extLst>
              <a:ext uri="{FF2B5EF4-FFF2-40B4-BE49-F238E27FC236}">
                <a16:creationId xmlns:a16="http://schemas.microsoft.com/office/drawing/2014/main" id="{ABBCAA89-60B6-6D38-1CEF-7FA1392B8A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5DB5FBAD-7479-4B79-ADC4-1995549158A0}" type="slidenum">
              <a:rPr lang="en-US" altLang="en-US">
                <a:latin typeface="Arial" panose="020B0604020202020204" pitchFamily="34" charset="0"/>
              </a:rPr>
              <a:pPr/>
              <a:t>28</a:t>
            </a:fld>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0E48E29A-8B88-BA94-ACC3-8C7FA62374C3}"/>
              </a:ext>
            </a:extLst>
          </p:cNvPr>
          <p:cNvSpPr>
            <a:spLocks noGrp="1" noRot="1" noChangeAspect="1" noChangeArrowheads="1" noTextEdit="1"/>
          </p:cNvSpPr>
          <p:nvPr>
            <p:ph type="sldImg"/>
          </p:nvPr>
        </p:nvSpPr>
        <p:spPr bwMode="auto">
          <a:xfrm>
            <a:off x="1397000" y="1154113"/>
            <a:ext cx="4156075"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27423CE-0463-EF9E-120A-E98FF165D483}"/>
              </a:ext>
            </a:extLst>
          </p:cNvPr>
          <p:cNvSpPr>
            <a:spLocks noGrp="1"/>
          </p:cNvSpPr>
          <p:nvPr>
            <p:ph type="body" idx="1"/>
          </p:nvPr>
        </p:nvSpPr>
        <p:spPr/>
        <p:txBody>
          <a:bodyPr>
            <a:normAutofit/>
          </a:bodyPr>
          <a:lstStyle/>
          <a:p>
            <a:pPr>
              <a:defRPr/>
            </a:pPr>
            <a:endParaRPr lang="en-US" dirty="0"/>
          </a:p>
        </p:txBody>
      </p:sp>
      <p:sp>
        <p:nvSpPr>
          <p:cNvPr id="92164" name="Slide Number Placeholder 3">
            <a:extLst>
              <a:ext uri="{FF2B5EF4-FFF2-40B4-BE49-F238E27FC236}">
                <a16:creationId xmlns:a16="http://schemas.microsoft.com/office/drawing/2014/main" id="{E44D227A-50B8-C7C0-E475-ABA98CB482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9707271-078F-4871-ABE0-EEEC08BC926A}" type="slidenum">
              <a:rPr lang="en-US" altLang="en-US" smtClean="0"/>
              <a:pPr/>
              <a:t>30</a:t>
            </a:fld>
            <a:endParaRPr lang="en-US" altLang="en-US"/>
          </a:p>
        </p:txBody>
      </p:sp>
    </p:spTree>
    <p:extLst>
      <p:ext uri="{BB962C8B-B14F-4D97-AF65-F5344CB8AC3E}">
        <p14:creationId xmlns:p14="http://schemas.microsoft.com/office/powerpoint/2010/main" val="32073794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2CCDBA-683F-4FC0-95D1-CA056930C351}" type="slidenum">
              <a:rPr lang="en-US" altLang="en-US" smtClean="0"/>
              <a:pPr>
                <a:defRPr/>
              </a:pPr>
              <a:t>31</a:t>
            </a:fld>
            <a:endParaRPr lang="en-US" altLang="en-US"/>
          </a:p>
        </p:txBody>
      </p:sp>
    </p:spTree>
    <p:extLst>
      <p:ext uri="{BB962C8B-B14F-4D97-AF65-F5344CB8AC3E}">
        <p14:creationId xmlns:p14="http://schemas.microsoft.com/office/powerpoint/2010/main" val="113657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2CCDBA-683F-4FC0-95D1-CA056930C351}" type="slidenum">
              <a:rPr lang="en-US" altLang="en-US" smtClean="0"/>
              <a:pPr>
                <a:defRPr/>
              </a:pPr>
              <a:t>32</a:t>
            </a:fld>
            <a:endParaRPr lang="en-US" altLang="en-US"/>
          </a:p>
        </p:txBody>
      </p:sp>
    </p:spTree>
    <p:extLst>
      <p:ext uri="{BB962C8B-B14F-4D97-AF65-F5344CB8AC3E}">
        <p14:creationId xmlns:p14="http://schemas.microsoft.com/office/powerpoint/2010/main" val="3107360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FC203664-3245-D0AA-9E6C-32977F240A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a:extLst>
              <a:ext uri="{FF2B5EF4-FFF2-40B4-BE49-F238E27FC236}">
                <a16:creationId xmlns:a16="http://schemas.microsoft.com/office/drawing/2014/main" id="{6A546A49-2F0B-5D72-79E5-2C298AFE64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2CCDBA-683F-4FC0-95D1-CA056930C351}" type="slidenum">
              <a:rPr lang="en-US" altLang="en-US" smtClean="0"/>
              <a:pPr>
                <a:defRPr/>
              </a:pPr>
              <a:t>34</a:t>
            </a:fld>
            <a:endParaRPr lang="en-US" altLang="en-US"/>
          </a:p>
        </p:txBody>
      </p:sp>
    </p:spTree>
    <p:extLst>
      <p:ext uri="{BB962C8B-B14F-4D97-AF65-F5344CB8AC3E}">
        <p14:creationId xmlns:p14="http://schemas.microsoft.com/office/powerpoint/2010/main" val="35673696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2CCDBA-683F-4FC0-95D1-CA056930C351}" type="slidenum">
              <a:rPr lang="en-US" altLang="en-US" smtClean="0"/>
              <a:pPr>
                <a:defRPr/>
              </a:pPr>
              <a:t>37</a:t>
            </a:fld>
            <a:endParaRPr lang="en-US" altLang="en-US"/>
          </a:p>
        </p:txBody>
      </p:sp>
    </p:spTree>
    <p:extLst>
      <p:ext uri="{BB962C8B-B14F-4D97-AF65-F5344CB8AC3E}">
        <p14:creationId xmlns:p14="http://schemas.microsoft.com/office/powerpoint/2010/main" val="4080760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DE8510F-0EF6-5072-39F7-21CD809FA9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a:extLst>
              <a:ext uri="{FF2B5EF4-FFF2-40B4-BE49-F238E27FC236}">
                <a16:creationId xmlns:a16="http://schemas.microsoft.com/office/drawing/2014/main" id="{A4EFEBB5-8810-FB5C-AD6B-A83D0CFEA24A}"/>
              </a:ext>
            </a:extLst>
          </p:cNvPr>
          <p:cNvSpPr>
            <a:spLocks noGrp="1"/>
          </p:cNvSpPr>
          <p:nvPr>
            <p:ph type="body" idx="1"/>
          </p:nvPr>
        </p:nvSpPr>
        <p:spPr bwMode="auto">
          <a:xfrm>
            <a:off x="152400" y="4268788"/>
            <a:ext cx="6629400" cy="4889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700" b="1"/>
              <a:t>Ask tables: </a:t>
            </a:r>
          </a:p>
          <a:p>
            <a:r>
              <a:rPr lang="en-US" altLang="en-US" sz="700" b="1"/>
              <a:t>What is customer service – if we have multiple answers – ee’s will have the same </a:t>
            </a:r>
          </a:p>
          <a:p>
            <a:r>
              <a:rPr lang="en-US" altLang="en-US" sz="700" b="1"/>
              <a:t>Knowledge about what can and can not be provided (explain Why) </a:t>
            </a:r>
          </a:p>
          <a:p>
            <a:r>
              <a:rPr lang="en-US" altLang="en-US" sz="700" b="1"/>
              <a:t>Who are customers - ? </a:t>
            </a:r>
            <a:endParaRPr lang="en-US" altLang="en-US" sz="700"/>
          </a:p>
          <a:p>
            <a:pPr eaLnBrk="1" hangingPunct="1"/>
            <a:r>
              <a:rPr lang="en-US" altLang="en-US" sz="700"/>
              <a:t>We think of many different things when it comes to customer service – call centers, department stores, Apple, just to name a few.  The reality of the situation is that most of us are in fact in the business of customer service, though we may not see it that way.  A customer can be anyone – someone you speak to on the phone, someone you interact with face-to-face, a client, a consumer – anyone!  </a:t>
            </a:r>
          </a:p>
          <a:p>
            <a:pPr eaLnBrk="1" hangingPunct="1"/>
            <a:endParaRPr lang="en-US" altLang="en-US" sz="700"/>
          </a:p>
          <a:p>
            <a:pPr eaLnBrk="1" hangingPunct="1"/>
            <a:r>
              <a:rPr lang="en-US" altLang="en-US" sz="700"/>
              <a:t>Ask participants if they can take a minute to think of who their customers are and share with the group.  Furthermore, ask the group if there is in fact a better term or alternative term to use other than customer service.  It may help to take a moment to think about the services that each participant, and their organizations provide.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D59456FF-04E8-3DB8-3A13-3572B12C56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a:extLst>
              <a:ext uri="{FF2B5EF4-FFF2-40B4-BE49-F238E27FC236}">
                <a16:creationId xmlns:a16="http://schemas.microsoft.com/office/drawing/2014/main" id="{AF600B05-4F04-3728-42B8-F4AD784BD4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100"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D9CC1F6-EE85-185B-1948-096D5AE51E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a:extLst>
              <a:ext uri="{FF2B5EF4-FFF2-40B4-BE49-F238E27FC236}">
                <a16:creationId xmlns:a16="http://schemas.microsoft.com/office/drawing/2014/main" id="{62214A34-3709-FEFE-0CEB-654A4CAAB236}"/>
              </a:ext>
            </a:extLst>
          </p:cNvPr>
          <p:cNvSpPr>
            <a:spLocks noGrp="1" noChangeArrowheads="1"/>
          </p:cNvSpPr>
          <p:nvPr>
            <p:ph type="body" idx="1"/>
          </p:nvPr>
        </p:nvSpPr>
        <p:spPr bwMode="auto">
          <a:xfrm>
            <a:off x="152400" y="4424363"/>
            <a:ext cx="6477000" cy="4733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3DD39420-F451-E4A0-CB15-4701763D2E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a:extLst>
              <a:ext uri="{FF2B5EF4-FFF2-40B4-BE49-F238E27FC236}">
                <a16:creationId xmlns:a16="http://schemas.microsoft.com/office/drawing/2014/main" id="{1E7447DA-338C-7B94-4535-15B66C2C153A}"/>
              </a:ext>
            </a:extLst>
          </p:cNvPr>
          <p:cNvSpPr>
            <a:spLocks noGrp="1" noChangeArrowheads="1"/>
          </p:cNvSpPr>
          <p:nvPr>
            <p:ph type="body" idx="1"/>
          </p:nvPr>
        </p:nvSpPr>
        <p:spPr bwMode="auto">
          <a:xfrm>
            <a:off x="304800" y="4424363"/>
            <a:ext cx="6096000" cy="4578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E4F95A61-3C16-D118-E7DB-987C05F3CD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a:extLst>
              <a:ext uri="{FF2B5EF4-FFF2-40B4-BE49-F238E27FC236}">
                <a16:creationId xmlns:a16="http://schemas.microsoft.com/office/drawing/2014/main" id="{E6DF756F-82CB-9F04-8691-8D4C5D425CDF}"/>
              </a:ext>
            </a:extLst>
          </p:cNvPr>
          <p:cNvSpPr>
            <a:spLocks noGrp="1" noChangeArrowheads="1"/>
          </p:cNvSpPr>
          <p:nvPr>
            <p:ph type="body" idx="1"/>
          </p:nvPr>
        </p:nvSpPr>
        <p:spPr bwMode="auto">
          <a:xfrm>
            <a:off x="304800" y="4424363"/>
            <a:ext cx="6096000" cy="4578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B94A3D17-1FB4-A787-2499-10AC54136C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a:extLst>
              <a:ext uri="{FF2B5EF4-FFF2-40B4-BE49-F238E27FC236}">
                <a16:creationId xmlns:a16="http://schemas.microsoft.com/office/drawing/2014/main" id="{1C0E91E7-9EFD-2F58-BFC7-333939F79507}"/>
              </a:ext>
            </a:extLst>
          </p:cNvPr>
          <p:cNvSpPr>
            <a:spLocks noGrp="1" noChangeArrowheads="1"/>
          </p:cNvSpPr>
          <p:nvPr>
            <p:ph type="body" idx="1"/>
          </p:nvPr>
        </p:nvSpPr>
        <p:spPr bwMode="auto">
          <a:xfrm>
            <a:off x="304800" y="4424363"/>
            <a:ext cx="6096000" cy="4578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id="{61675811-888F-EC1E-7DDD-151D3841FE40}"/>
              </a:ext>
            </a:extLst>
          </p:cNvPr>
          <p:cNvSpPr/>
          <p:nvPr/>
        </p:nvSpPr>
        <p:spPr>
          <a:xfrm rot="10800000">
            <a:off x="219075" y="152400"/>
            <a:ext cx="8696325" cy="66294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22962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14">
            <a:extLst>
              <a:ext uri="{FF2B5EF4-FFF2-40B4-BE49-F238E27FC236}">
                <a16:creationId xmlns:a16="http://schemas.microsoft.com/office/drawing/2014/main" id="{6AB2CD5F-495B-52F3-456A-268CC05875D6}"/>
              </a:ext>
            </a:extLst>
          </p:cNvPr>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nvGrpSpPr>
          <p:cNvPr id="6" name="Group 15">
            <a:extLst>
              <a:ext uri="{FF2B5EF4-FFF2-40B4-BE49-F238E27FC236}">
                <a16:creationId xmlns:a16="http://schemas.microsoft.com/office/drawing/2014/main" id="{52631098-6D10-8FB0-6200-B1D774FC170A}"/>
              </a:ext>
            </a:extLst>
          </p:cNvPr>
          <p:cNvGrpSpPr>
            <a:grpSpLocks noChangeAspect="1"/>
          </p:cNvGrpSpPr>
          <p:nvPr/>
        </p:nvGrpSpPr>
        <p:grpSpPr bwMode="auto">
          <a:xfrm>
            <a:off x="211138" y="5354638"/>
            <a:ext cx="8723312" cy="1330325"/>
            <a:chOff x="-3905250" y="4294188"/>
            <a:chExt cx="13011150" cy="1892300"/>
          </a:xfrm>
        </p:grpSpPr>
        <p:sp>
          <p:nvSpPr>
            <p:cNvPr id="7" name="Freeform 14">
              <a:extLst>
                <a:ext uri="{FF2B5EF4-FFF2-40B4-BE49-F238E27FC236}">
                  <a16:creationId xmlns:a16="http://schemas.microsoft.com/office/drawing/2014/main" id="{BE0DE723-0592-EA6F-A527-76A24E29AEBF}"/>
                </a:ext>
              </a:extLst>
            </p:cNvPr>
            <p:cNvSpPr>
              <a:spLocks/>
            </p:cNvSpPr>
            <p:nvPr/>
          </p:nvSpPr>
          <p:spPr bwMode="hidden">
            <a:xfrm>
              <a:off x="4810681" y="4499676"/>
              <a:ext cx="4295219"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a:extLst>
                <a:ext uri="{FF2B5EF4-FFF2-40B4-BE49-F238E27FC236}">
                  <a16:creationId xmlns:a16="http://schemas.microsoft.com/office/drawing/2014/main" id="{38101235-14DD-8164-DF0B-677B13506CB5}"/>
                </a:ext>
              </a:extLst>
            </p:cNvPr>
            <p:cNvSpPr>
              <a:spLocks/>
            </p:cNvSpPr>
            <p:nvPr/>
          </p:nvSpPr>
          <p:spPr bwMode="hidden">
            <a:xfrm>
              <a:off x="-308538" y="4319027"/>
              <a:ext cx="8280254" cy="1208092"/>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a:extLst>
                <a:ext uri="{FF2B5EF4-FFF2-40B4-BE49-F238E27FC236}">
                  <a16:creationId xmlns:a16="http://schemas.microsoft.com/office/drawing/2014/main" id="{5CE46AFB-298E-7F69-6FDD-5AF623702D75}"/>
                </a:ext>
              </a:extLst>
            </p:cNvPr>
            <p:cNvSpPr>
              <a:spLocks/>
            </p:cNvSpPr>
            <p:nvPr/>
          </p:nvSpPr>
          <p:spPr bwMode="hidden">
            <a:xfrm>
              <a:off x="4014" y="4334834"/>
              <a:ext cx="8164231"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a:extLst>
                <a:ext uri="{FF2B5EF4-FFF2-40B4-BE49-F238E27FC236}">
                  <a16:creationId xmlns:a16="http://schemas.microsoft.com/office/drawing/2014/main" id="{18BB092B-C503-716B-26F7-D0DD1AA2B449}"/>
                </a:ext>
              </a:extLst>
            </p:cNvPr>
            <p:cNvSpPr>
              <a:spLocks/>
            </p:cNvSpPr>
            <p:nvPr/>
          </p:nvSpPr>
          <p:spPr bwMode="hidden">
            <a:xfrm>
              <a:off x="4157164" y="4316769"/>
              <a:ext cx="4939265"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20">
              <a:extLst>
                <a:ext uri="{FF2B5EF4-FFF2-40B4-BE49-F238E27FC236}">
                  <a16:creationId xmlns:a16="http://schemas.microsoft.com/office/drawing/2014/main" id="{B75D9A69-7F9A-2656-9B58-1E93870E8532}"/>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2" name="Footer Placeholder 5">
            <a:extLst>
              <a:ext uri="{FF2B5EF4-FFF2-40B4-BE49-F238E27FC236}">
                <a16:creationId xmlns:a16="http://schemas.microsoft.com/office/drawing/2014/main" id="{EC3A1560-C4E0-8806-624B-0D7E1A45E5F0}"/>
              </a:ext>
            </a:extLst>
          </p:cNvPr>
          <p:cNvSpPr>
            <a:spLocks noGrp="1"/>
          </p:cNvSpPr>
          <p:nvPr>
            <p:ph type="ftr" sz="quarter" idx="10"/>
          </p:nvPr>
        </p:nvSpPr>
        <p:spPr/>
        <p:txBody>
          <a:bodyPr/>
          <a:lstStyle>
            <a:lvl1pPr>
              <a:defRPr/>
            </a:lvl1pPr>
          </a:lstStyle>
          <a:p>
            <a:pPr>
              <a:defRPr/>
            </a:pPr>
            <a:endParaRPr lang="en-US"/>
          </a:p>
        </p:txBody>
      </p:sp>
      <p:sp>
        <p:nvSpPr>
          <p:cNvPr id="13" name="Slide Number Placeholder 6">
            <a:extLst>
              <a:ext uri="{FF2B5EF4-FFF2-40B4-BE49-F238E27FC236}">
                <a16:creationId xmlns:a16="http://schemas.microsoft.com/office/drawing/2014/main" id="{DC174985-E85C-56FB-AC65-23BACD9E562C}"/>
              </a:ext>
            </a:extLst>
          </p:cNvPr>
          <p:cNvSpPr>
            <a:spLocks noGrp="1"/>
          </p:cNvSpPr>
          <p:nvPr>
            <p:ph type="sldNum" sz="quarter" idx="11"/>
          </p:nvPr>
        </p:nvSpPr>
        <p:spPr/>
        <p:txBody>
          <a:bodyPr/>
          <a:lstStyle>
            <a:lvl1pPr>
              <a:defRPr/>
            </a:lvl1pPr>
          </a:lstStyle>
          <a:p>
            <a:pPr>
              <a:defRPr/>
            </a:pPr>
            <a:fld id="{DEA1D139-2C20-469B-BEBC-618987984E3D}" type="slidenum">
              <a:rPr lang="en-US" altLang="en-US"/>
              <a:pPr>
                <a:defRPr/>
              </a:pPr>
              <a:t>‹#›</a:t>
            </a:fld>
            <a:endParaRPr lang="en-US" altLang="en-US"/>
          </a:p>
        </p:txBody>
      </p:sp>
    </p:spTree>
    <p:extLst>
      <p:ext uri="{BB962C8B-B14F-4D97-AF65-F5344CB8AC3E}">
        <p14:creationId xmlns:p14="http://schemas.microsoft.com/office/powerpoint/2010/main" val="359185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C166582D-331E-59EB-D96C-546E8ED0E732}"/>
              </a:ext>
            </a:extLst>
          </p:cNvPr>
          <p:cNvSpPr>
            <a:spLocks noGrp="1"/>
          </p:cNvSpPr>
          <p:nvPr>
            <p:ph type="ftr" sz="quarter" idx="10"/>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1DFC8B0-1065-75C8-90C0-E46CB454FBD3}"/>
              </a:ext>
            </a:extLst>
          </p:cNvPr>
          <p:cNvSpPr>
            <a:spLocks noGrp="1"/>
          </p:cNvSpPr>
          <p:nvPr>
            <p:ph type="sldNum" sz="quarter" idx="11"/>
          </p:nvPr>
        </p:nvSpPr>
        <p:spPr/>
        <p:txBody>
          <a:bodyPr/>
          <a:lstStyle>
            <a:lvl1pPr>
              <a:defRPr/>
            </a:lvl1pPr>
          </a:lstStyle>
          <a:p>
            <a:pPr>
              <a:defRPr/>
            </a:pPr>
            <a:fld id="{0CF1999B-1E9F-4DA4-B523-C6A031FFCC24}" type="slidenum">
              <a:rPr lang="en-US" altLang="en-US"/>
              <a:pPr>
                <a:defRPr/>
              </a:pPr>
              <a:t>‹#›</a:t>
            </a:fld>
            <a:endParaRPr lang="en-US" altLang="en-US"/>
          </a:p>
        </p:txBody>
      </p:sp>
    </p:spTree>
    <p:extLst>
      <p:ext uri="{BB962C8B-B14F-4D97-AF65-F5344CB8AC3E}">
        <p14:creationId xmlns:p14="http://schemas.microsoft.com/office/powerpoint/2010/main" val="3128028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id="{15B61B05-C8CB-5F5C-DA5D-C27E101DC4B8}"/>
              </a:ext>
            </a:extLst>
          </p:cNvPr>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nvGrpSpPr>
          <p:cNvPr id="5" name="Group 15">
            <a:extLst>
              <a:ext uri="{FF2B5EF4-FFF2-40B4-BE49-F238E27FC236}">
                <a16:creationId xmlns:a16="http://schemas.microsoft.com/office/drawing/2014/main" id="{5423AD60-E4E3-4806-5CC3-D16A378FEA59}"/>
              </a:ext>
            </a:extLst>
          </p:cNvPr>
          <p:cNvGrpSpPr>
            <a:grpSpLocks noChangeAspect="1"/>
          </p:cNvGrpSpPr>
          <p:nvPr/>
        </p:nvGrpSpPr>
        <p:grpSpPr bwMode="auto">
          <a:xfrm>
            <a:off x="211138" y="714375"/>
            <a:ext cx="8723312" cy="1331913"/>
            <a:chOff x="-3905250" y="4294188"/>
            <a:chExt cx="13011150" cy="1892300"/>
          </a:xfrm>
        </p:grpSpPr>
        <p:sp>
          <p:nvSpPr>
            <p:cNvPr id="6" name="Freeform 14">
              <a:extLst>
                <a:ext uri="{FF2B5EF4-FFF2-40B4-BE49-F238E27FC236}">
                  <a16:creationId xmlns:a16="http://schemas.microsoft.com/office/drawing/2014/main" id="{15392E48-95CA-F27B-D5BF-7D80DB5A7973}"/>
                </a:ext>
              </a:extLst>
            </p:cNvPr>
            <p:cNvSpPr>
              <a:spLocks/>
            </p:cNvSpPr>
            <p:nvPr/>
          </p:nvSpPr>
          <p:spPr bwMode="hidden">
            <a:xfrm>
              <a:off x="4810681" y="4501687"/>
              <a:ext cx="4295219" cy="101494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a:extLst>
                <a:ext uri="{FF2B5EF4-FFF2-40B4-BE49-F238E27FC236}">
                  <a16:creationId xmlns:a16="http://schemas.microsoft.com/office/drawing/2014/main" id="{FE033091-EE8E-6961-B7AC-EAE8E5702B1C}"/>
                </a:ext>
              </a:extLst>
            </p:cNvPr>
            <p:cNvSpPr>
              <a:spLocks/>
            </p:cNvSpPr>
            <p:nvPr/>
          </p:nvSpPr>
          <p:spPr bwMode="hidden">
            <a:xfrm>
              <a:off x="-308538" y="4318998"/>
              <a:ext cx="8280254" cy="1208906"/>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a:extLst>
                <a:ext uri="{FF2B5EF4-FFF2-40B4-BE49-F238E27FC236}">
                  <a16:creationId xmlns:a16="http://schemas.microsoft.com/office/drawing/2014/main" id="{81DB3541-3F59-DF5E-2276-4F02D6D377FE}"/>
                </a:ext>
              </a:extLst>
            </p:cNvPr>
            <p:cNvSpPr>
              <a:spLocks/>
            </p:cNvSpPr>
            <p:nvPr/>
          </p:nvSpPr>
          <p:spPr bwMode="hidden">
            <a:xfrm>
              <a:off x="4014" y="4334786"/>
              <a:ext cx="8164231" cy="1102902"/>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a:extLst>
                <a:ext uri="{FF2B5EF4-FFF2-40B4-BE49-F238E27FC236}">
                  <a16:creationId xmlns:a16="http://schemas.microsoft.com/office/drawing/2014/main" id="{FA116EE2-49EF-D98F-34CC-5734482BF3ED}"/>
                </a:ext>
              </a:extLst>
            </p:cNvPr>
            <p:cNvSpPr>
              <a:spLocks/>
            </p:cNvSpPr>
            <p:nvPr/>
          </p:nvSpPr>
          <p:spPr bwMode="hidden">
            <a:xfrm>
              <a:off x="4157164" y="4316742"/>
              <a:ext cx="4939265" cy="926979"/>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25">
              <a:extLst>
                <a:ext uri="{FF2B5EF4-FFF2-40B4-BE49-F238E27FC236}">
                  <a16:creationId xmlns:a16="http://schemas.microsoft.com/office/drawing/2014/main" id="{9460D6ED-D295-EFAD-AB80-0A2E8ADE3BF7}"/>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a:extLst>
              <a:ext uri="{FF2B5EF4-FFF2-40B4-BE49-F238E27FC236}">
                <a16:creationId xmlns:a16="http://schemas.microsoft.com/office/drawing/2014/main" id="{B8E39DCE-9196-2B23-109C-05BFFC9F62E6}"/>
              </a:ext>
            </a:extLst>
          </p:cNvPr>
          <p:cNvSpPr>
            <a:spLocks noGrp="1"/>
          </p:cNvSpPr>
          <p:nvPr>
            <p:ph type="ftr" sz="quarter" idx="10"/>
          </p:nvPr>
        </p:nvSpPr>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1C1AE5DC-0A68-58F0-9C9C-E0993DB85B7D}"/>
              </a:ext>
            </a:extLst>
          </p:cNvPr>
          <p:cNvSpPr>
            <a:spLocks noGrp="1"/>
          </p:cNvSpPr>
          <p:nvPr>
            <p:ph type="sldNum" sz="quarter" idx="11"/>
          </p:nvPr>
        </p:nvSpPr>
        <p:spPr/>
        <p:txBody>
          <a:bodyPr/>
          <a:lstStyle>
            <a:lvl1pPr>
              <a:defRPr/>
            </a:lvl1pPr>
          </a:lstStyle>
          <a:p>
            <a:pPr>
              <a:defRPr/>
            </a:pPr>
            <a:fld id="{004C7836-AFEE-4211-B564-D97A4E85ADDD}" type="slidenum">
              <a:rPr lang="en-US" altLang="en-US"/>
              <a:pPr>
                <a:defRPr/>
              </a:pPr>
              <a:t>‹#›</a:t>
            </a:fld>
            <a:endParaRPr lang="en-US" altLang="en-US"/>
          </a:p>
        </p:txBody>
      </p:sp>
    </p:spTree>
    <p:extLst>
      <p:ext uri="{BB962C8B-B14F-4D97-AF65-F5344CB8AC3E}">
        <p14:creationId xmlns:p14="http://schemas.microsoft.com/office/powerpoint/2010/main" val="2597802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76DFB4CD-4A42-1CA7-1CE4-1367803BE21E}"/>
              </a:ext>
            </a:extLst>
          </p:cNvPr>
          <p:cNvSpPr/>
          <p:nvPr userDrawn="1"/>
        </p:nvSpPr>
        <p:spPr>
          <a:xfrm>
            <a:off x="0" y="5638800"/>
            <a:ext cx="9144000" cy="121920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Rectangle 17">
            <a:extLst>
              <a:ext uri="{FF2B5EF4-FFF2-40B4-BE49-F238E27FC236}">
                <a16:creationId xmlns:a16="http://schemas.microsoft.com/office/drawing/2014/main" id="{620CB8CA-4B1D-F0B2-9A2A-2BD1403E5C08}"/>
              </a:ext>
            </a:extLst>
          </p:cNvPr>
          <p:cNvSpPr>
            <a:spLocks noChangeArrowheads="1"/>
          </p:cNvSpPr>
          <p:nvPr userDrawn="1"/>
        </p:nvSpPr>
        <p:spPr bwMode="auto">
          <a:xfrm>
            <a:off x="6858000" y="5675313"/>
            <a:ext cx="3390900" cy="1482725"/>
          </a:xfrm>
          <a:prstGeom prst="rect">
            <a:avLst/>
          </a:prstGeom>
          <a:noFill/>
          <a:ln>
            <a:noFill/>
          </a:ln>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defRPr/>
            </a:pPr>
            <a:r>
              <a:rPr lang="en-US" altLang="en-US" sz="1600">
                <a:solidFill>
                  <a:schemeClr val="bg1"/>
                </a:solidFill>
                <a:latin typeface="Franklin Gothic Book" panose="020B0503020102020204" pitchFamily="34" charset="0"/>
              </a:rPr>
              <a:t>Presented By:</a:t>
            </a:r>
          </a:p>
          <a:p>
            <a:pPr>
              <a:spcBef>
                <a:spcPct val="50000"/>
              </a:spcBef>
              <a:defRPr/>
            </a:pPr>
            <a:endParaRPr lang="en-US" altLang="en-US" sz="600">
              <a:solidFill>
                <a:schemeClr val="bg1"/>
              </a:solidFill>
              <a:latin typeface="Franklin Gothic Book" panose="020B0503020102020204" pitchFamily="34" charset="0"/>
            </a:endParaRPr>
          </a:p>
          <a:p>
            <a:pPr>
              <a:spcBef>
                <a:spcPct val="50000"/>
              </a:spcBef>
              <a:defRPr/>
            </a:pPr>
            <a:endParaRPr lang="en-US" altLang="en-US" sz="1600">
              <a:solidFill>
                <a:schemeClr val="bg1"/>
              </a:solidFill>
              <a:latin typeface="Franklin Gothic Book" panose="020B0503020102020204" pitchFamily="34" charset="0"/>
            </a:endParaRPr>
          </a:p>
          <a:p>
            <a:pPr>
              <a:spcBef>
                <a:spcPct val="50000"/>
              </a:spcBef>
              <a:defRPr/>
            </a:pPr>
            <a:r>
              <a:rPr lang="en-US" altLang="en-US" sz="1600">
                <a:solidFill>
                  <a:schemeClr val="bg1"/>
                </a:solidFill>
                <a:latin typeface="Franklin Gothic Book" panose="020B0503020102020204" pitchFamily="34" charset="0"/>
              </a:rPr>
              <a:t>StrategicEvolutionllc.com</a:t>
            </a:r>
            <a:endParaRPr lang="en-US" altLang="en-US" sz="1000">
              <a:solidFill>
                <a:schemeClr val="bg1"/>
              </a:solidFill>
            </a:endParaRPr>
          </a:p>
          <a:p>
            <a:pPr>
              <a:defRPr/>
            </a:pPr>
            <a:endParaRPr lang="en-US" altLang="en-US">
              <a:solidFill>
                <a:schemeClr val="bg1"/>
              </a:solidFill>
            </a:endParaRPr>
          </a:p>
        </p:txBody>
      </p:sp>
      <p:pic>
        <p:nvPicPr>
          <p:cNvPr id="5" name="Picture 1" descr="BHS web lines _straight half.jpg">
            <a:extLst>
              <a:ext uri="{FF2B5EF4-FFF2-40B4-BE49-F238E27FC236}">
                <a16:creationId xmlns:a16="http://schemas.microsoft.com/office/drawing/2014/main" id="{AFD18D6A-289E-46AD-9FBC-C3C3145640D7}"/>
              </a:ext>
            </a:extLst>
          </p:cNvPr>
          <p:cNvPicPr>
            <a:picLocks noChangeAspect="1"/>
          </p:cNvPicPr>
          <p:nvPr/>
        </p:nvPicPr>
        <p:blipFill>
          <a:blip r:embed="rId2" cstate="print">
            <a:duotone>
              <a:schemeClr val="accent3">
                <a:shade val="45000"/>
                <a:satMod val="135000"/>
              </a:schemeClr>
              <a:prstClr val="white"/>
            </a:duotone>
          </a:blip>
          <a:stretch>
            <a:fillRect/>
          </a:stretch>
        </p:blipFill>
        <p:spPr bwMode="auto">
          <a:xfrm>
            <a:off x="0" y="0"/>
            <a:ext cx="7802880" cy="2212848"/>
          </a:xfrm>
          <a:prstGeom prst="rect">
            <a:avLst/>
          </a:prstGeom>
          <a:noFill/>
          <a:ln>
            <a:noFill/>
          </a:ln>
        </p:spPr>
      </p:pic>
      <p:sp>
        <p:nvSpPr>
          <p:cNvPr id="6" name="Rectangle 5">
            <a:extLst>
              <a:ext uri="{FF2B5EF4-FFF2-40B4-BE49-F238E27FC236}">
                <a16:creationId xmlns:a16="http://schemas.microsoft.com/office/drawing/2014/main" id="{7D2B0D54-4BF8-A848-0135-6CC0F4F4AB24}"/>
              </a:ext>
            </a:extLst>
          </p:cNvPr>
          <p:cNvSpPr/>
          <p:nvPr userDrawn="1"/>
        </p:nvSpPr>
        <p:spPr>
          <a:xfrm>
            <a:off x="0" y="0"/>
            <a:ext cx="9144000" cy="205740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a:extLst>
              <a:ext uri="{FF2B5EF4-FFF2-40B4-BE49-F238E27FC236}">
                <a16:creationId xmlns:a16="http://schemas.microsoft.com/office/drawing/2014/main" id="{285C3847-653F-B56C-BE9B-F79CFAA0FF00}"/>
              </a:ext>
            </a:extLst>
          </p:cNvPr>
          <p:cNvSpPr>
            <a:spLocks noChangeArrowheads="1"/>
          </p:cNvSpPr>
          <p:nvPr userDrawn="1"/>
        </p:nvSpPr>
        <p:spPr bwMode="auto">
          <a:xfrm>
            <a:off x="76200" y="6416675"/>
            <a:ext cx="4838700" cy="614363"/>
          </a:xfrm>
          <a:prstGeom prst="rect">
            <a:avLst/>
          </a:prstGeom>
          <a:noFill/>
          <a:ln>
            <a:noFill/>
          </a:ln>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defRPr/>
            </a:pPr>
            <a:r>
              <a:rPr lang="en-US" altLang="en-US" sz="1600">
                <a:solidFill>
                  <a:schemeClr val="bg1"/>
                </a:solidFill>
                <a:latin typeface="Franklin Gothic Book" panose="020B0503020102020204" pitchFamily="34" charset="0"/>
              </a:rPr>
              <a:t>Strategic Evolution LLC, 2015 ALL RIGHTS RESERVED</a:t>
            </a:r>
            <a:r>
              <a:rPr lang="en-US" altLang="en-US" sz="1000">
                <a:solidFill>
                  <a:schemeClr val="bg1"/>
                </a:solidFill>
              </a:rPr>
              <a:t>.</a:t>
            </a:r>
          </a:p>
          <a:p>
            <a:pPr>
              <a:defRPr/>
            </a:pPr>
            <a:endParaRPr lang="en-US" altLang="en-US"/>
          </a:p>
        </p:txBody>
      </p:sp>
      <p:pic>
        <p:nvPicPr>
          <p:cNvPr id="8" name="Picture 2" descr="C:\Users\Erik\Desktop\Lynn's work\logos\associates.png">
            <a:extLst>
              <a:ext uri="{FF2B5EF4-FFF2-40B4-BE49-F238E27FC236}">
                <a16:creationId xmlns:a16="http://schemas.microsoft.com/office/drawing/2014/main" id="{569F0D3B-003D-3926-9744-75CE0E93633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10400" y="6019800"/>
            <a:ext cx="19050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228600"/>
            <a:ext cx="7772400" cy="1470025"/>
          </a:xfrm>
        </p:spPr>
        <p:txBody>
          <a:bodyPr/>
          <a:lstStyle>
            <a:lvl1pPr algn="l">
              <a:defRPr>
                <a:solidFill>
                  <a:schemeClr val="bg1"/>
                </a:solidFill>
              </a:defRPr>
            </a:lvl1pPr>
          </a:lstStyle>
          <a:p>
            <a:r>
              <a:rPr lang="en-US"/>
              <a:t>Click to edit Master title style</a:t>
            </a:r>
            <a:endParaRPr lang="en-US" dirty="0"/>
          </a:p>
        </p:txBody>
      </p:sp>
      <p:sp>
        <p:nvSpPr>
          <p:cNvPr id="12" name="Content Placeholder 2"/>
          <p:cNvSpPr>
            <a:spLocks noGrp="1"/>
          </p:cNvSpPr>
          <p:nvPr>
            <p:ph idx="1"/>
          </p:nvPr>
        </p:nvSpPr>
        <p:spPr>
          <a:xfrm>
            <a:off x="0" y="2057401"/>
            <a:ext cx="9144000" cy="3581400"/>
          </a:xfrm>
        </p:spPr>
        <p:txBody>
          <a:bodyPr/>
          <a:lstStyle>
            <a:lvl1pPr>
              <a:buNone/>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a:t>Click to edit Master text styles</a:t>
            </a:r>
          </a:p>
        </p:txBody>
      </p:sp>
    </p:spTree>
    <p:extLst>
      <p:ext uri="{BB962C8B-B14F-4D97-AF65-F5344CB8AC3E}">
        <p14:creationId xmlns:p14="http://schemas.microsoft.com/office/powerpoint/2010/main" val="3531640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2_Custom Layou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628650" y="1714501"/>
            <a:ext cx="3714750" cy="4778375"/>
          </a:xfr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p:cNvSpPr>
            <a:spLocks noGrp="1"/>
          </p:cNvSpPr>
          <p:nvPr>
            <p:ph sz="quarter" idx="14"/>
          </p:nvPr>
        </p:nvSpPr>
        <p:spPr>
          <a:xfrm>
            <a:off x="4800600" y="1714501"/>
            <a:ext cx="3714750" cy="4778375"/>
          </a:xfr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cNvSpPr>
            <a:spLocks noGrp="1"/>
          </p:cNvSpPr>
          <p:nvPr>
            <p:ph type="title"/>
          </p:nvPr>
        </p:nvSpPr>
        <p:spPr>
          <a:xfrm>
            <a:off x="636024" y="352118"/>
            <a:ext cx="7886700" cy="1143000"/>
          </a:xfrm>
          <a:prstGeom prst="rect">
            <a:avLst/>
          </a:prstGeom>
        </p:spPr>
        <p:txBody>
          <a:bodyPr>
            <a:noAutofit/>
          </a:bodyPr>
          <a:lstStyle>
            <a:lvl1pPr>
              <a:defRPr sz="3000"/>
            </a:lvl1pPr>
          </a:lstStyle>
          <a:p>
            <a:r>
              <a:rPr lang="en-US"/>
              <a:t>Click to edit Master title style</a:t>
            </a:r>
            <a:endParaRPr lang="ru-RU"/>
          </a:p>
        </p:txBody>
      </p:sp>
    </p:spTree>
    <p:extLst>
      <p:ext uri="{BB962C8B-B14F-4D97-AF65-F5344CB8AC3E}">
        <p14:creationId xmlns:p14="http://schemas.microsoft.com/office/powerpoint/2010/main" val="3443209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DF4563-0AF7-4216-83BB-EBB383C6138A}"/>
              </a:ext>
            </a:extLst>
          </p:cNvPr>
          <p:cNvSpPr/>
          <p:nvPr userDrawn="1"/>
        </p:nvSpPr>
        <p:spPr>
          <a:xfrm>
            <a:off x="628650" y="330200"/>
            <a:ext cx="7915275" cy="6197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a:extLst>
              <a:ext uri="{FF2B5EF4-FFF2-40B4-BE49-F238E27FC236}">
                <a16:creationId xmlns:a16="http://schemas.microsoft.com/office/drawing/2014/main" id="{4765F550-98FE-1580-5095-88D399BBC01E}"/>
              </a:ext>
            </a:extLst>
          </p:cNvPr>
          <p:cNvSpPr/>
          <p:nvPr userDrawn="1"/>
        </p:nvSpPr>
        <p:spPr>
          <a:xfrm>
            <a:off x="293688" y="1111250"/>
            <a:ext cx="8558212" cy="952500"/>
          </a:xfrm>
          <a:prstGeom prst="rect">
            <a:avLst/>
          </a:prstGeom>
          <a:solidFill>
            <a:srgbClr val="F0A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 Placeholder 6"/>
          <p:cNvSpPr>
            <a:spLocks noGrp="1"/>
          </p:cNvSpPr>
          <p:nvPr>
            <p:ph type="body" sz="quarter" idx="10"/>
          </p:nvPr>
        </p:nvSpPr>
        <p:spPr>
          <a:xfrm>
            <a:off x="628651" y="1123950"/>
            <a:ext cx="7915275" cy="914400"/>
          </a:xfrm>
        </p:spPr>
        <p:txBody>
          <a:bodyPr anchor="ctr">
            <a:noAutofit/>
          </a:bodyPr>
          <a:lstStyle>
            <a:lvl1pPr marL="0" indent="0" algn="ctr">
              <a:buNone/>
              <a:defRPr sz="3300" cap="all" spc="75" baseline="0">
                <a:solidFill>
                  <a:schemeClr val="bg1"/>
                </a:solidFill>
              </a:defRPr>
            </a:lvl1pPr>
          </a:lstStyle>
          <a:p>
            <a:pPr lvl="0"/>
            <a:r>
              <a:rPr lang="en-US"/>
              <a:t>Click to edit Master</a:t>
            </a:r>
          </a:p>
        </p:txBody>
      </p:sp>
      <p:sp>
        <p:nvSpPr>
          <p:cNvPr id="5" name="Content Placeholder 4"/>
          <p:cNvSpPr>
            <a:spLocks noGrp="1"/>
          </p:cNvSpPr>
          <p:nvPr>
            <p:ph sz="quarter" idx="11"/>
          </p:nvPr>
        </p:nvSpPr>
        <p:spPr>
          <a:xfrm>
            <a:off x="800100" y="2246398"/>
            <a:ext cx="7543800" cy="4114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288068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header, footer">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7543800" cy="560742"/>
          </a:xfrm>
        </p:spPr>
        <p:txBody>
          <a:bodyPr/>
          <a:lstStyle/>
          <a:p>
            <a:r>
              <a:rPr lang="en-US"/>
              <a:t>Click to edit Master title style</a:t>
            </a:r>
            <a:endParaRPr lang="en-US" dirty="0"/>
          </a:p>
        </p:txBody>
      </p:sp>
      <p:sp>
        <p:nvSpPr>
          <p:cNvPr id="5" name="Text Placeholder 4"/>
          <p:cNvSpPr>
            <a:spLocks noGrp="1"/>
          </p:cNvSpPr>
          <p:nvPr>
            <p:ph type="body" sz="quarter" idx="11"/>
          </p:nvPr>
        </p:nvSpPr>
        <p:spPr>
          <a:xfrm>
            <a:off x="457200" y="6018362"/>
            <a:ext cx="7543800" cy="306238"/>
          </a:xfrm>
        </p:spPr>
        <p:txBody>
          <a:bodyPr>
            <a:noAutofit/>
          </a:bodyPr>
          <a:lstStyle>
            <a:lvl1pPr marL="0" indent="0">
              <a:buNone/>
              <a:defRPr sz="675">
                <a:solidFill>
                  <a:srgbClr val="004153"/>
                </a:solidFill>
                <a:latin typeface="Franklin Gothic Book" panose="020B0503020102020204" pitchFamily="34" charset="0"/>
              </a:defRPr>
            </a:lvl1pPr>
          </a:lstStyle>
          <a:p>
            <a:pPr lvl="0"/>
            <a:r>
              <a:rPr lang="en-US"/>
              <a:t>Edit Master text styles</a:t>
            </a:r>
          </a:p>
        </p:txBody>
      </p:sp>
      <p:sp>
        <p:nvSpPr>
          <p:cNvPr id="4" name="Content Placeholder 3"/>
          <p:cNvSpPr>
            <a:spLocks noGrp="1"/>
          </p:cNvSpPr>
          <p:nvPr>
            <p:ph sz="quarter" idx="12"/>
          </p:nvPr>
        </p:nvSpPr>
        <p:spPr>
          <a:xfrm>
            <a:off x="457200" y="1066801"/>
            <a:ext cx="7543800" cy="4754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2431251"/>
      </p:ext>
    </p:extLst>
  </p:cSld>
  <p:clrMapOvr>
    <a:masterClrMapping/>
  </p:clrMapOvr>
  <p:transition spd="med">
    <p:fade/>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Content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D73669-0AA0-BE57-A1E8-B0715741F9A6}"/>
              </a:ext>
            </a:extLst>
          </p:cNvPr>
          <p:cNvSpPr/>
          <p:nvPr userDrawn="1"/>
        </p:nvSpPr>
        <p:spPr>
          <a:xfrm>
            <a:off x="0" y="6172200"/>
            <a:ext cx="914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Picture Placeholder 10"/>
          <p:cNvSpPr>
            <a:spLocks noGrp="1"/>
          </p:cNvSpPr>
          <p:nvPr>
            <p:ph type="pic" sz="quarter" idx="10"/>
          </p:nvPr>
        </p:nvSpPr>
        <p:spPr>
          <a:xfrm>
            <a:off x="0" y="0"/>
            <a:ext cx="3406379" cy="6858000"/>
          </a:xfrm>
        </p:spPr>
        <p:txBody>
          <a:bodyPr/>
          <a:lstStyle/>
          <a:p>
            <a:pPr lvl="0"/>
            <a:endParaRPr lang="en-US" noProof="0" dirty="0"/>
          </a:p>
        </p:txBody>
      </p:sp>
      <p:sp>
        <p:nvSpPr>
          <p:cNvPr id="13" name="Text Placeholder 12"/>
          <p:cNvSpPr>
            <a:spLocks noGrp="1"/>
          </p:cNvSpPr>
          <p:nvPr>
            <p:ph type="body" sz="quarter" idx="11"/>
          </p:nvPr>
        </p:nvSpPr>
        <p:spPr>
          <a:xfrm>
            <a:off x="285750" y="914400"/>
            <a:ext cx="2857501" cy="1295400"/>
          </a:xfrm>
        </p:spPr>
        <p:txBody>
          <a:bodyPr>
            <a:normAutofit/>
          </a:bodyPr>
          <a:lstStyle>
            <a:lvl1pPr>
              <a:defRPr sz="2700">
                <a:latin typeface="+mj-lt"/>
              </a:defRPr>
            </a:lvl1pPr>
          </a:lstStyle>
          <a:p>
            <a:pPr lvl="0"/>
            <a:r>
              <a:rPr lang="en-US" dirty="0"/>
              <a:t>Edit Master text styles</a:t>
            </a:r>
          </a:p>
        </p:txBody>
      </p:sp>
      <p:sp>
        <p:nvSpPr>
          <p:cNvPr id="14" name="Text Placeholder 12"/>
          <p:cNvSpPr>
            <a:spLocks noGrp="1"/>
          </p:cNvSpPr>
          <p:nvPr>
            <p:ph type="body" sz="quarter" idx="12"/>
          </p:nvPr>
        </p:nvSpPr>
        <p:spPr>
          <a:xfrm>
            <a:off x="285750" y="2438400"/>
            <a:ext cx="2857501" cy="3276600"/>
          </a:xfrm>
        </p:spPr>
        <p:txBody>
          <a:bodyPr/>
          <a:lstStyle/>
          <a:p>
            <a:pPr lvl="0"/>
            <a:r>
              <a:rPr lang="en-US" dirty="0"/>
              <a:t>Edit Master text styles</a:t>
            </a:r>
          </a:p>
        </p:txBody>
      </p:sp>
    </p:spTree>
    <p:extLst>
      <p:ext uri="{BB962C8B-B14F-4D97-AF65-F5344CB8AC3E}">
        <p14:creationId xmlns:p14="http://schemas.microsoft.com/office/powerpoint/2010/main" val="3678526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rtlCol="0">
            <a:normAutofit/>
          </a:bodyPr>
          <a:lstStyle/>
          <a:p>
            <a:pPr lvl="0"/>
            <a:endParaRPr lang="en-US" noProof="0" dirty="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06AF2F0-3327-36B9-0AC2-8A36F1E73D9C}"/>
              </a:ext>
            </a:extLst>
          </p:cNvPr>
          <p:cNvSpPr>
            <a:spLocks noGrp="1"/>
          </p:cNvSpPr>
          <p:nvPr>
            <p:ph type="dt" sz="half" idx="10"/>
          </p:nvPr>
        </p:nvSpPr>
        <p:spPr>
          <a:xfrm>
            <a:off x="457200" y="6356350"/>
            <a:ext cx="2133600" cy="365125"/>
          </a:xfrm>
          <a:prstGeom prst="rect">
            <a:avLst/>
          </a:prstGeom>
        </p:spPr>
        <p:txBody>
          <a:bodyPr/>
          <a:lstStyle>
            <a:lvl1pPr eaLnBrk="1" hangingPunct="1">
              <a:defRPr/>
            </a:lvl1pPr>
          </a:lstStyle>
          <a:p>
            <a:pPr>
              <a:defRPr/>
            </a:pPr>
            <a:endParaRPr lang="en-US"/>
          </a:p>
        </p:txBody>
      </p:sp>
      <p:sp>
        <p:nvSpPr>
          <p:cNvPr id="6" name="Footer Placeholder 4">
            <a:extLst>
              <a:ext uri="{FF2B5EF4-FFF2-40B4-BE49-F238E27FC236}">
                <a16:creationId xmlns:a16="http://schemas.microsoft.com/office/drawing/2014/main" id="{654ED40F-2B5C-6AB1-D449-9F0B9D845E8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DFCCA16-3E3F-8C8C-00C6-55397D12BAE4}"/>
              </a:ext>
            </a:extLst>
          </p:cNvPr>
          <p:cNvSpPr>
            <a:spLocks noGrp="1"/>
          </p:cNvSpPr>
          <p:nvPr>
            <p:ph type="sldNum" sz="quarter" idx="12"/>
          </p:nvPr>
        </p:nvSpPr>
        <p:spPr/>
        <p:txBody>
          <a:bodyPr/>
          <a:lstStyle>
            <a:lvl1pPr>
              <a:defRPr/>
            </a:lvl1pPr>
          </a:lstStyle>
          <a:p>
            <a:pPr>
              <a:defRPr/>
            </a:pPr>
            <a:fld id="{60B64CCE-CDB5-4747-BAC2-C55A1E0B0DA1}" type="slidenum">
              <a:rPr lang="en-US" altLang="en-US"/>
              <a:pPr>
                <a:defRPr/>
              </a:pPr>
              <a:t>‹#›</a:t>
            </a:fld>
            <a:endParaRPr lang="en-US" altLang="en-US"/>
          </a:p>
        </p:txBody>
      </p:sp>
    </p:spTree>
    <p:extLst>
      <p:ext uri="{BB962C8B-B14F-4D97-AF65-F5344CB8AC3E}">
        <p14:creationId xmlns:p14="http://schemas.microsoft.com/office/powerpoint/2010/main" val="3556320193"/>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7543800" cy="560742"/>
          </a:xfrm>
        </p:spPr>
        <p:txBody>
          <a:bodyPr/>
          <a:lstStyle/>
          <a:p>
            <a:r>
              <a:rPr lang="en-US"/>
              <a:t>Click to edit Master title style</a:t>
            </a:r>
            <a:endParaRPr lang="en-US" dirty="0"/>
          </a:p>
        </p:txBody>
      </p:sp>
      <p:sp>
        <p:nvSpPr>
          <p:cNvPr id="7" name="Content Placeholder 6"/>
          <p:cNvSpPr>
            <a:spLocks noGrp="1"/>
          </p:cNvSpPr>
          <p:nvPr>
            <p:ph sz="quarter" idx="10"/>
          </p:nvPr>
        </p:nvSpPr>
        <p:spPr>
          <a:xfrm>
            <a:off x="457200" y="1143000"/>
            <a:ext cx="7543800" cy="48463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8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2" name="Footer Placeholder 4">
            <a:extLst>
              <a:ext uri="{FF2B5EF4-FFF2-40B4-BE49-F238E27FC236}">
                <a16:creationId xmlns:a16="http://schemas.microsoft.com/office/drawing/2014/main" id="{D0701491-F066-C695-40CA-B8D6FC2BD11D}"/>
              </a:ext>
            </a:extLst>
          </p:cNvPr>
          <p:cNvSpPr>
            <a:spLocks noGrp="1"/>
          </p:cNvSpPr>
          <p:nvPr>
            <p:ph type="ftr" sz="quarter" idx="10"/>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EB5A303-A965-2D1D-EB80-B7679F436135}"/>
              </a:ext>
            </a:extLst>
          </p:cNvPr>
          <p:cNvSpPr>
            <a:spLocks noGrp="1"/>
          </p:cNvSpPr>
          <p:nvPr>
            <p:ph type="sldNum" sz="quarter" idx="11"/>
          </p:nvPr>
        </p:nvSpPr>
        <p:spPr/>
        <p:txBody>
          <a:bodyPr/>
          <a:lstStyle>
            <a:lvl1pPr>
              <a:defRPr/>
            </a:lvl1pPr>
          </a:lstStyle>
          <a:p>
            <a:pPr>
              <a:defRPr/>
            </a:pPr>
            <a:fld id="{3C55210A-3529-45DD-9564-55AF2AD74ABF}" type="slidenum">
              <a:rPr lang="en-US" altLang="en-US"/>
              <a:pPr>
                <a:defRPr/>
              </a:pPr>
              <a:t>‹#›</a:t>
            </a:fld>
            <a:endParaRPr lang="en-US" altLang="en-US"/>
          </a:p>
        </p:txBody>
      </p:sp>
    </p:spTree>
    <p:extLst>
      <p:ext uri="{BB962C8B-B14F-4D97-AF65-F5344CB8AC3E}">
        <p14:creationId xmlns:p14="http://schemas.microsoft.com/office/powerpoint/2010/main" val="16834614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header, subheader, footer">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7543800" cy="560742"/>
          </a:xfrm>
        </p:spPr>
        <p:txBody>
          <a:bodyPr/>
          <a:lstStyle/>
          <a:p>
            <a:r>
              <a:rPr lang="en-US"/>
              <a:t>Click to edit Master title style</a:t>
            </a:r>
            <a:endParaRPr lang="en-US" dirty="0"/>
          </a:p>
        </p:txBody>
      </p:sp>
      <p:sp>
        <p:nvSpPr>
          <p:cNvPr id="6" name="Text Placeholder 5"/>
          <p:cNvSpPr>
            <a:spLocks noGrp="1"/>
          </p:cNvSpPr>
          <p:nvPr>
            <p:ph type="body" sz="quarter" idx="12"/>
          </p:nvPr>
        </p:nvSpPr>
        <p:spPr>
          <a:xfrm>
            <a:off x="457200" y="1002872"/>
            <a:ext cx="7543800" cy="445783"/>
          </a:xfrm>
        </p:spPr>
        <p:txBody>
          <a:bodyPr/>
          <a:lstStyle>
            <a:lvl1pPr marL="0" indent="0">
              <a:buFontTx/>
              <a:buNone/>
              <a:defRPr sz="1950">
                <a:solidFill>
                  <a:schemeClr val="accent3"/>
                </a:solidFill>
                <a:latin typeface="Georgia" panose="02040502050405020303" pitchFamily="18" charset="0"/>
              </a:defRPr>
            </a:lvl1pPr>
          </a:lstStyle>
          <a:p>
            <a:pPr lvl="0"/>
            <a:r>
              <a:rPr lang="en-US" dirty="0"/>
              <a:t>Click to edit Master text styles</a:t>
            </a:r>
          </a:p>
        </p:txBody>
      </p:sp>
      <p:sp>
        <p:nvSpPr>
          <p:cNvPr id="4" name="Content Placeholder 3"/>
          <p:cNvSpPr>
            <a:spLocks noGrp="1"/>
          </p:cNvSpPr>
          <p:nvPr>
            <p:ph sz="quarter" idx="13"/>
          </p:nvPr>
        </p:nvSpPr>
        <p:spPr>
          <a:xfrm>
            <a:off x="457200" y="1600200"/>
            <a:ext cx="7543800" cy="4343400"/>
          </a:xfrm>
        </p:spPr>
        <p:txBody>
          <a:bodyPr/>
          <a:lstStyle>
            <a:lvl1pPr>
              <a:defRPr>
                <a:solidFill>
                  <a:srgbClr val="565A5C"/>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457200" y="6018362"/>
            <a:ext cx="7543800" cy="306238"/>
          </a:xfrm>
        </p:spPr>
        <p:txBody>
          <a:bodyPr>
            <a:noAutofit/>
          </a:bodyPr>
          <a:lstStyle>
            <a:lvl1pPr marL="0" indent="0">
              <a:buNone/>
              <a:defRPr sz="675">
                <a:solidFill>
                  <a:schemeClr val="bg2"/>
                </a:solidFill>
                <a:latin typeface="Franklin Gothic Book" panose="020B05030201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32196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BE4F264-BCFC-B12F-1D84-982A125876D9}"/>
              </a:ext>
            </a:extLst>
          </p:cNvPr>
          <p:cNvSpPr>
            <a:spLocks noGrp="1"/>
          </p:cNvSpPr>
          <p:nvPr>
            <p:ph type="dt" sz="half" idx="10"/>
          </p:nvPr>
        </p:nvSpPr>
        <p:spPr/>
        <p:txBody>
          <a:bodyPr/>
          <a:lstStyle>
            <a:lvl1pPr>
              <a:defRPr/>
            </a:lvl1pPr>
          </a:lstStyle>
          <a:p>
            <a:pPr>
              <a:defRPr/>
            </a:pPr>
            <a:fld id="{A733AD00-F7F6-4C82-8082-DD48FCA087E7}" type="datetimeFigureOut">
              <a:rPr lang="en-US"/>
              <a:pPr>
                <a:defRPr/>
              </a:pPr>
              <a:t>4/15/2023</a:t>
            </a:fld>
            <a:endParaRPr lang="en-US"/>
          </a:p>
        </p:txBody>
      </p:sp>
      <p:sp>
        <p:nvSpPr>
          <p:cNvPr id="5" name="Footer Placeholder 4">
            <a:extLst>
              <a:ext uri="{FF2B5EF4-FFF2-40B4-BE49-F238E27FC236}">
                <a16:creationId xmlns:a16="http://schemas.microsoft.com/office/drawing/2014/main" id="{C44DD85E-A33B-CB33-7009-FB9E62A576D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254124F-AAED-6469-A881-14763954EDDC}"/>
              </a:ext>
            </a:extLst>
          </p:cNvPr>
          <p:cNvSpPr>
            <a:spLocks noGrp="1"/>
          </p:cNvSpPr>
          <p:nvPr>
            <p:ph type="sldNum" sz="quarter" idx="12"/>
          </p:nvPr>
        </p:nvSpPr>
        <p:spPr/>
        <p:txBody>
          <a:bodyPr/>
          <a:lstStyle>
            <a:lvl1pPr>
              <a:defRPr/>
            </a:lvl1pPr>
          </a:lstStyle>
          <a:p>
            <a:pPr>
              <a:defRPr/>
            </a:pPr>
            <a:fld id="{AFAA83EC-7BDF-49F6-9F67-DDFF9839E8AB}" type="slidenum">
              <a:rPr lang="en-US" altLang="en-US"/>
              <a:pPr>
                <a:defRPr/>
              </a:pPr>
              <a:t>‹#›</a:t>
            </a:fld>
            <a:endParaRPr lang="en-US" altLang="en-US"/>
          </a:p>
        </p:txBody>
      </p:sp>
    </p:spTree>
    <p:extLst>
      <p:ext uri="{BB962C8B-B14F-4D97-AF65-F5344CB8AC3E}">
        <p14:creationId xmlns:p14="http://schemas.microsoft.com/office/powerpoint/2010/main" val="1422702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522F7-52D2-9EC5-2A99-431FAF6F14A2}"/>
              </a:ext>
            </a:extLst>
          </p:cNvPr>
          <p:cNvSpPr>
            <a:spLocks noGrp="1"/>
          </p:cNvSpPr>
          <p:nvPr>
            <p:ph type="dt" sz="half" idx="10"/>
          </p:nvPr>
        </p:nvSpPr>
        <p:spPr/>
        <p:txBody>
          <a:bodyPr/>
          <a:lstStyle>
            <a:lvl1pPr>
              <a:defRPr/>
            </a:lvl1pPr>
          </a:lstStyle>
          <a:p>
            <a:pPr>
              <a:defRPr/>
            </a:pPr>
            <a:fld id="{7300008E-A54B-4B6D-801E-0E3CF380BAC4}" type="datetimeFigureOut">
              <a:rPr lang="en-US"/>
              <a:pPr>
                <a:defRPr/>
              </a:pPr>
              <a:t>4/15/2023</a:t>
            </a:fld>
            <a:endParaRPr lang="en-US"/>
          </a:p>
        </p:txBody>
      </p:sp>
      <p:sp>
        <p:nvSpPr>
          <p:cNvPr id="5" name="Footer Placeholder 4">
            <a:extLst>
              <a:ext uri="{FF2B5EF4-FFF2-40B4-BE49-F238E27FC236}">
                <a16:creationId xmlns:a16="http://schemas.microsoft.com/office/drawing/2014/main" id="{B31A082A-7DF7-416F-5554-4DEEAE16AE7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D2EBB33-D72C-C879-1599-D1F3F189C987}"/>
              </a:ext>
            </a:extLst>
          </p:cNvPr>
          <p:cNvSpPr>
            <a:spLocks noGrp="1"/>
          </p:cNvSpPr>
          <p:nvPr>
            <p:ph type="sldNum" sz="quarter" idx="12"/>
          </p:nvPr>
        </p:nvSpPr>
        <p:spPr/>
        <p:txBody>
          <a:bodyPr/>
          <a:lstStyle>
            <a:lvl1pPr>
              <a:defRPr/>
            </a:lvl1pPr>
          </a:lstStyle>
          <a:p>
            <a:pPr>
              <a:defRPr/>
            </a:pPr>
            <a:fld id="{9CD51EAB-D61A-4B6D-A807-F4A14E3DA3DD}" type="slidenum">
              <a:rPr lang="en-US" altLang="en-US"/>
              <a:pPr>
                <a:defRPr/>
              </a:pPr>
              <a:t>‹#›</a:t>
            </a:fld>
            <a:endParaRPr lang="en-US" altLang="en-US"/>
          </a:p>
        </p:txBody>
      </p:sp>
    </p:spTree>
    <p:extLst>
      <p:ext uri="{BB962C8B-B14F-4D97-AF65-F5344CB8AC3E}">
        <p14:creationId xmlns:p14="http://schemas.microsoft.com/office/powerpoint/2010/main" val="1181854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5B9F2F-205A-EB4C-AB10-83C904A19D63}"/>
              </a:ext>
            </a:extLst>
          </p:cNvPr>
          <p:cNvSpPr>
            <a:spLocks noGrp="1"/>
          </p:cNvSpPr>
          <p:nvPr>
            <p:ph type="dt" sz="half" idx="10"/>
          </p:nvPr>
        </p:nvSpPr>
        <p:spPr/>
        <p:txBody>
          <a:bodyPr/>
          <a:lstStyle>
            <a:lvl1pPr>
              <a:defRPr/>
            </a:lvl1pPr>
          </a:lstStyle>
          <a:p>
            <a:pPr>
              <a:defRPr/>
            </a:pPr>
            <a:fld id="{F4AABF52-8347-4FB5-8EDB-508061679E22}" type="datetimeFigureOut">
              <a:rPr lang="en-US"/>
              <a:pPr>
                <a:defRPr/>
              </a:pPr>
              <a:t>4/15/2023</a:t>
            </a:fld>
            <a:endParaRPr lang="en-US"/>
          </a:p>
        </p:txBody>
      </p:sp>
      <p:sp>
        <p:nvSpPr>
          <p:cNvPr id="5" name="Footer Placeholder 4">
            <a:extLst>
              <a:ext uri="{FF2B5EF4-FFF2-40B4-BE49-F238E27FC236}">
                <a16:creationId xmlns:a16="http://schemas.microsoft.com/office/drawing/2014/main" id="{51326FF8-1408-8E42-A5AA-77F133E1A27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B168DAF-661F-2717-8773-4B0EB5EBA321}"/>
              </a:ext>
            </a:extLst>
          </p:cNvPr>
          <p:cNvSpPr>
            <a:spLocks noGrp="1"/>
          </p:cNvSpPr>
          <p:nvPr>
            <p:ph type="sldNum" sz="quarter" idx="12"/>
          </p:nvPr>
        </p:nvSpPr>
        <p:spPr/>
        <p:txBody>
          <a:bodyPr/>
          <a:lstStyle>
            <a:lvl1pPr>
              <a:defRPr/>
            </a:lvl1pPr>
          </a:lstStyle>
          <a:p>
            <a:pPr>
              <a:defRPr/>
            </a:pPr>
            <a:fld id="{7E04362A-472B-4D7A-9C51-45A28C3C77A2}" type="slidenum">
              <a:rPr lang="en-US" altLang="en-US"/>
              <a:pPr>
                <a:defRPr/>
              </a:pPr>
              <a:t>‹#›</a:t>
            </a:fld>
            <a:endParaRPr lang="en-US" altLang="en-US"/>
          </a:p>
        </p:txBody>
      </p:sp>
    </p:spTree>
    <p:extLst>
      <p:ext uri="{BB962C8B-B14F-4D97-AF65-F5344CB8AC3E}">
        <p14:creationId xmlns:p14="http://schemas.microsoft.com/office/powerpoint/2010/main" val="3182793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96853B3-BB0A-03A1-5DAB-A6F0DF7479C6}"/>
              </a:ext>
            </a:extLst>
          </p:cNvPr>
          <p:cNvSpPr>
            <a:spLocks noGrp="1"/>
          </p:cNvSpPr>
          <p:nvPr>
            <p:ph type="dt" sz="half" idx="10"/>
          </p:nvPr>
        </p:nvSpPr>
        <p:spPr/>
        <p:txBody>
          <a:bodyPr/>
          <a:lstStyle>
            <a:lvl1pPr>
              <a:defRPr/>
            </a:lvl1pPr>
          </a:lstStyle>
          <a:p>
            <a:pPr>
              <a:defRPr/>
            </a:pPr>
            <a:fld id="{ED7F3187-89BB-42BB-83EB-ED4BFDF6F6F2}" type="datetimeFigureOut">
              <a:rPr lang="en-US"/>
              <a:pPr>
                <a:defRPr/>
              </a:pPr>
              <a:t>4/15/2023</a:t>
            </a:fld>
            <a:endParaRPr lang="en-US"/>
          </a:p>
        </p:txBody>
      </p:sp>
      <p:sp>
        <p:nvSpPr>
          <p:cNvPr id="6" name="Footer Placeholder 4">
            <a:extLst>
              <a:ext uri="{FF2B5EF4-FFF2-40B4-BE49-F238E27FC236}">
                <a16:creationId xmlns:a16="http://schemas.microsoft.com/office/drawing/2014/main" id="{DF0F1B9E-F95E-8CAF-538C-C2230497FAF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31E72D3-E7DD-78D8-D5D6-973838B60C07}"/>
              </a:ext>
            </a:extLst>
          </p:cNvPr>
          <p:cNvSpPr>
            <a:spLocks noGrp="1"/>
          </p:cNvSpPr>
          <p:nvPr>
            <p:ph type="sldNum" sz="quarter" idx="12"/>
          </p:nvPr>
        </p:nvSpPr>
        <p:spPr/>
        <p:txBody>
          <a:bodyPr/>
          <a:lstStyle>
            <a:lvl1pPr>
              <a:defRPr/>
            </a:lvl1pPr>
          </a:lstStyle>
          <a:p>
            <a:pPr>
              <a:defRPr/>
            </a:pPr>
            <a:fld id="{74313F13-3F5A-4F8B-816B-823475ECFD7B}" type="slidenum">
              <a:rPr lang="en-US" altLang="en-US"/>
              <a:pPr>
                <a:defRPr/>
              </a:pPr>
              <a:t>‹#›</a:t>
            </a:fld>
            <a:endParaRPr lang="en-US" altLang="en-US"/>
          </a:p>
        </p:txBody>
      </p:sp>
    </p:spTree>
    <p:extLst>
      <p:ext uri="{BB962C8B-B14F-4D97-AF65-F5344CB8AC3E}">
        <p14:creationId xmlns:p14="http://schemas.microsoft.com/office/powerpoint/2010/main" val="35032303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60386C0-095D-E2C3-34BF-3D6DF454A11F}"/>
              </a:ext>
            </a:extLst>
          </p:cNvPr>
          <p:cNvSpPr>
            <a:spLocks noGrp="1"/>
          </p:cNvSpPr>
          <p:nvPr>
            <p:ph type="dt" sz="half" idx="10"/>
          </p:nvPr>
        </p:nvSpPr>
        <p:spPr/>
        <p:txBody>
          <a:bodyPr/>
          <a:lstStyle>
            <a:lvl1pPr>
              <a:defRPr/>
            </a:lvl1pPr>
          </a:lstStyle>
          <a:p>
            <a:pPr>
              <a:defRPr/>
            </a:pPr>
            <a:fld id="{97F49280-30A7-4B5F-A176-E3E5472CAF22}" type="datetimeFigureOut">
              <a:rPr lang="en-US"/>
              <a:pPr>
                <a:defRPr/>
              </a:pPr>
              <a:t>4/15/2023</a:t>
            </a:fld>
            <a:endParaRPr lang="en-US"/>
          </a:p>
        </p:txBody>
      </p:sp>
      <p:sp>
        <p:nvSpPr>
          <p:cNvPr id="8" name="Footer Placeholder 4">
            <a:extLst>
              <a:ext uri="{FF2B5EF4-FFF2-40B4-BE49-F238E27FC236}">
                <a16:creationId xmlns:a16="http://schemas.microsoft.com/office/drawing/2014/main" id="{F2C783F7-A9BD-929E-3DB4-40393D4672B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B63B990-2EA7-9502-7068-04A8BF0AA73D}"/>
              </a:ext>
            </a:extLst>
          </p:cNvPr>
          <p:cNvSpPr>
            <a:spLocks noGrp="1"/>
          </p:cNvSpPr>
          <p:nvPr>
            <p:ph type="sldNum" sz="quarter" idx="12"/>
          </p:nvPr>
        </p:nvSpPr>
        <p:spPr/>
        <p:txBody>
          <a:bodyPr/>
          <a:lstStyle>
            <a:lvl1pPr>
              <a:defRPr/>
            </a:lvl1pPr>
          </a:lstStyle>
          <a:p>
            <a:pPr>
              <a:defRPr/>
            </a:pPr>
            <a:fld id="{4AFCB936-044F-4C3B-8D0A-7CFBB2B2380D}" type="slidenum">
              <a:rPr lang="en-US" altLang="en-US"/>
              <a:pPr>
                <a:defRPr/>
              </a:pPr>
              <a:t>‹#›</a:t>
            </a:fld>
            <a:endParaRPr lang="en-US" altLang="en-US"/>
          </a:p>
        </p:txBody>
      </p:sp>
    </p:spTree>
    <p:extLst>
      <p:ext uri="{BB962C8B-B14F-4D97-AF65-F5344CB8AC3E}">
        <p14:creationId xmlns:p14="http://schemas.microsoft.com/office/powerpoint/2010/main" val="1099902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A303EBF-62A8-1BA2-0D14-C92A10C43ECE}"/>
              </a:ext>
            </a:extLst>
          </p:cNvPr>
          <p:cNvSpPr>
            <a:spLocks noGrp="1"/>
          </p:cNvSpPr>
          <p:nvPr>
            <p:ph type="dt" sz="half" idx="10"/>
          </p:nvPr>
        </p:nvSpPr>
        <p:spPr/>
        <p:txBody>
          <a:bodyPr/>
          <a:lstStyle>
            <a:lvl1pPr>
              <a:defRPr/>
            </a:lvl1pPr>
          </a:lstStyle>
          <a:p>
            <a:pPr>
              <a:defRPr/>
            </a:pPr>
            <a:fld id="{F190FD1C-7821-4883-BDEE-28EB54EA3DFB}" type="datetimeFigureOut">
              <a:rPr lang="en-US"/>
              <a:pPr>
                <a:defRPr/>
              </a:pPr>
              <a:t>4/15/2023</a:t>
            </a:fld>
            <a:endParaRPr lang="en-US"/>
          </a:p>
        </p:txBody>
      </p:sp>
      <p:sp>
        <p:nvSpPr>
          <p:cNvPr id="4" name="Footer Placeholder 4">
            <a:extLst>
              <a:ext uri="{FF2B5EF4-FFF2-40B4-BE49-F238E27FC236}">
                <a16:creationId xmlns:a16="http://schemas.microsoft.com/office/drawing/2014/main" id="{5AC5A996-EADC-DCF3-DB7D-31307ABF2C7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A332942-3EDA-B9AC-F796-39CE5D2FBCE2}"/>
              </a:ext>
            </a:extLst>
          </p:cNvPr>
          <p:cNvSpPr>
            <a:spLocks noGrp="1"/>
          </p:cNvSpPr>
          <p:nvPr>
            <p:ph type="sldNum" sz="quarter" idx="12"/>
          </p:nvPr>
        </p:nvSpPr>
        <p:spPr/>
        <p:txBody>
          <a:bodyPr/>
          <a:lstStyle>
            <a:lvl1pPr>
              <a:defRPr/>
            </a:lvl1pPr>
          </a:lstStyle>
          <a:p>
            <a:pPr>
              <a:defRPr/>
            </a:pPr>
            <a:fld id="{57F9DD34-B180-4586-816F-F623F5FF37A0}" type="slidenum">
              <a:rPr lang="en-US" altLang="en-US"/>
              <a:pPr>
                <a:defRPr/>
              </a:pPr>
              <a:t>‹#›</a:t>
            </a:fld>
            <a:endParaRPr lang="en-US" altLang="en-US"/>
          </a:p>
        </p:txBody>
      </p:sp>
    </p:spTree>
    <p:extLst>
      <p:ext uri="{BB962C8B-B14F-4D97-AF65-F5344CB8AC3E}">
        <p14:creationId xmlns:p14="http://schemas.microsoft.com/office/powerpoint/2010/main" val="717707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E63A550-36F9-13BD-BB08-5BB62147086B}"/>
              </a:ext>
            </a:extLst>
          </p:cNvPr>
          <p:cNvSpPr>
            <a:spLocks noGrp="1"/>
          </p:cNvSpPr>
          <p:nvPr>
            <p:ph type="dt" sz="half" idx="10"/>
          </p:nvPr>
        </p:nvSpPr>
        <p:spPr/>
        <p:txBody>
          <a:bodyPr/>
          <a:lstStyle>
            <a:lvl1pPr>
              <a:defRPr/>
            </a:lvl1pPr>
          </a:lstStyle>
          <a:p>
            <a:pPr>
              <a:defRPr/>
            </a:pPr>
            <a:fld id="{F509704E-9C29-45F0-BFD8-F69BA8C38BCD}" type="datetimeFigureOut">
              <a:rPr lang="en-US"/>
              <a:pPr>
                <a:defRPr/>
              </a:pPr>
              <a:t>4/15/2023</a:t>
            </a:fld>
            <a:endParaRPr lang="en-US"/>
          </a:p>
        </p:txBody>
      </p:sp>
      <p:sp>
        <p:nvSpPr>
          <p:cNvPr id="3" name="Footer Placeholder 4">
            <a:extLst>
              <a:ext uri="{FF2B5EF4-FFF2-40B4-BE49-F238E27FC236}">
                <a16:creationId xmlns:a16="http://schemas.microsoft.com/office/drawing/2014/main" id="{C6F1326D-3277-ED74-B563-E37523E03B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DF373AF-B5D1-839F-4BD2-354EE4CA52F0}"/>
              </a:ext>
            </a:extLst>
          </p:cNvPr>
          <p:cNvSpPr>
            <a:spLocks noGrp="1"/>
          </p:cNvSpPr>
          <p:nvPr>
            <p:ph type="sldNum" sz="quarter" idx="12"/>
          </p:nvPr>
        </p:nvSpPr>
        <p:spPr/>
        <p:txBody>
          <a:bodyPr/>
          <a:lstStyle>
            <a:lvl1pPr>
              <a:defRPr/>
            </a:lvl1pPr>
          </a:lstStyle>
          <a:p>
            <a:pPr>
              <a:defRPr/>
            </a:pPr>
            <a:fld id="{CAC431B5-9BF5-45B9-95B5-396A9D0BAA8E}" type="slidenum">
              <a:rPr lang="en-US" altLang="en-US"/>
              <a:pPr>
                <a:defRPr/>
              </a:pPr>
              <a:t>‹#›</a:t>
            </a:fld>
            <a:endParaRPr lang="en-US" altLang="en-US"/>
          </a:p>
        </p:txBody>
      </p:sp>
    </p:spTree>
    <p:extLst>
      <p:ext uri="{BB962C8B-B14F-4D97-AF65-F5344CB8AC3E}">
        <p14:creationId xmlns:p14="http://schemas.microsoft.com/office/powerpoint/2010/main" val="10692355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5E2FA3F-056D-8BEA-83AF-D924E8137617}"/>
              </a:ext>
            </a:extLst>
          </p:cNvPr>
          <p:cNvSpPr>
            <a:spLocks noGrp="1"/>
          </p:cNvSpPr>
          <p:nvPr>
            <p:ph type="dt" sz="half" idx="10"/>
          </p:nvPr>
        </p:nvSpPr>
        <p:spPr/>
        <p:txBody>
          <a:bodyPr/>
          <a:lstStyle>
            <a:lvl1pPr>
              <a:defRPr/>
            </a:lvl1pPr>
          </a:lstStyle>
          <a:p>
            <a:pPr>
              <a:defRPr/>
            </a:pPr>
            <a:fld id="{8DA445AE-4700-404A-ABA6-D773C9E48BC9}" type="datetimeFigureOut">
              <a:rPr lang="en-US"/>
              <a:pPr>
                <a:defRPr/>
              </a:pPr>
              <a:t>4/15/2023</a:t>
            </a:fld>
            <a:endParaRPr lang="en-US"/>
          </a:p>
        </p:txBody>
      </p:sp>
      <p:sp>
        <p:nvSpPr>
          <p:cNvPr id="6" name="Footer Placeholder 4">
            <a:extLst>
              <a:ext uri="{FF2B5EF4-FFF2-40B4-BE49-F238E27FC236}">
                <a16:creationId xmlns:a16="http://schemas.microsoft.com/office/drawing/2014/main" id="{F2F0A90E-9E59-1C81-754B-1AA5E8E7A85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6A9FF5D-CF89-8781-9D93-E6239F648D94}"/>
              </a:ext>
            </a:extLst>
          </p:cNvPr>
          <p:cNvSpPr>
            <a:spLocks noGrp="1"/>
          </p:cNvSpPr>
          <p:nvPr>
            <p:ph type="sldNum" sz="quarter" idx="12"/>
          </p:nvPr>
        </p:nvSpPr>
        <p:spPr/>
        <p:txBody>
          <a:bodyPr/>
          <a:lstStyle>
            <a:lvl1pPr>
              <a:defRPr/>
            </a:lvl1pPr>
          </a:lstStyle>
          <a:p>
            <a:pPr>
              <a:defRPr/>
            </a:pPr>
            <a:fld id="{D6558169-E055-453C-B27E-E41CDAC3BC4E}" type="slidenum">
              <a:rPr lang="en-US" altLang="en-US"/>
              <a:pPr>
                <a:defRPr/>
              </a:pPr>
              <a:t>‹#›</a:t>
            </a:fld>
            <a:endParaRPr lang="en-US" altLang="en-US"/>
          </a:p>
        </p:txBody>
      </p:sp>
    </p:spTree>
    <p:extLst>
      <p:ext uri="{BB962C8B-B14F-4D97-AF65-F5344CB8AC3E}">
        <p14:creationId xmlns:p14="http://schemas.microsoft.com/office/powerpoint/2010/main" val="9234387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5D3DB10-6CC5-1BE5-D7C1-E3D8E5E6EE18}"/>
              </a:ext>
            </a:extLst>
          </p:cNvPr>
          <p:cNvSpPr>
            <a:spLocks noGrp="1"/>
          </p:cNvSpPr>
          <p:nvPr>
            <p:ph type="dt" sz="half" idx="10"/>
          </p:nvPr>
        </p:nvSpPr>
        <p:spPr/>
        <p:txBody>
          <a:bodyPr/>
          <a:lstStyle>
            <a:lvl1pPr>
              <a:defRPr/>
            </a:lvl1pPr>
          </a:lstStyle>
          <a:p>
            <a:pPr>
              <a:defRPr/>
            </a:pPr>
            <a:fld id="{FA873BB7-D403-4A38-8C52-3E1FD4AFC309}" type="datetimeFigureOut">
              <a:rPr lang="en-US"/>
              <a:pPr>
                <a:defRPr/>
              </a:pPr>
              <a:t>4/15/2023</a:t>
            </a:fld>
            <a:endParaRPr lang="en-US"/>
          </a:p>
        </p:txBody>
      </p:sp>
      <p:sp>
        <p:nvSpPr>
          <p:cNvPr id="6" name="Footer Placeholder 4">
            <a:extLst>
              <a:ext uri="{FF2B5EF4-FFF2-40B4-BE49-F238E27FC236}">
                <a16:creationId xmlns:a16="http://schemas.microsoft.com/office/drawing/2014/main" id="{2A1D5E6C-80D9-56CF-27C5-71411AD6B45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4D305BC-7E61-E60C-4AC7-9EC160189F4A}"/>
              </a:ext>
            </a:extLst>
          </p:cNvPr>
          <p:cNvSpPr>
            <a:spLocks noGrp="1"/>
          </p:cNvSpPr>
          <p:nvPr>
            <p:ph type="sldNum" sz="quarter" idx="12"/>
          </p:nvPr>
        </p:nvSpPr>
        <p:spPr/>
        <p:txBody>
          <a:bodyPr/>
          <a:lstStyle>
            <a:lvl1pPr>
              <a:defRPr/>
            </a:lvl1pPr>
          </a:lstStyle>
          <a:p>
            <a:pPr>
              <a:defRPr/>
            </a:pPr>
            <a:fld id="{3A4CFABD-0994-41A1-970B-7C77A115F22F}" type="slidenum">
              <a:rPr lang="en-US" altLang="en-US"/>
              <a:pPr>
                <a:defRPr/>
              </a:pPr>
              <a:t>‹#›</a:t>
            </a:fld>
            <a:endParaRPr lang="en-US" altLang="en-US"/>
          </a:p>
        </p:txBody>
      </p:sp>
    </p:spTree>
    <p:extLst>
      <p:ext uri="{BB962C8B-B14F-4D97-AF65-F5344CB8AC3E}">
        <p14:creationId xmlns:p14="http://schemas.microsoft.com/office/powerpoint/2010/main" val="325911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id="{B2F5160A-F36B-7DA2-1265-3354EDEF6520}"/>
              </a:ext>
            </a:extLst>
          </p:cNvPr>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Freeform 14">
            <a:extLst>
              <a:ext uri="{FF2B5EF4-FFF2-40B4-BE49-F238E27FC236}">
                <a16:creationId xmlns:a16="http://schemas.microsoft.com/office/drawing/2014/main" id="{C7317107-EE51-B843-1E0D-AF698AF19BDB}"/>
              </a:ext>
            </a:extLst>
          </p:cNvPr>
          <p:cNvSpPr>
            <a:spLocks/>
          </p:cNvSpPr>
          <p:nvPr/>
        </p:nvSpPr>
        <p:spPr bwMode="hidden">
          <a:xfrm>
            <a:off x="6046788" y="4203700"/>
            <a:ext cx="2876550" cy="714375"/>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8">
            <a:extLst>
              <a:ext uri="{FF2B5EF4-FFF2-40B4-BE49-F238E27FC236}">
                <a16:creationId xmlns:a16="http://schemas.microsoft.com/office/drawing/2014/main" id="{891E9931-B27B-371C-6A4B-7AB34B940073}"/>
              </a:ext>
            </a:extLst>
          </p:cNvPr>
          <p:cNvSpPr>
            <a:spLocks/>
          </p:cNvSpPr>
          <p:nvPr/>
        </p:nvSpPr>
        <p:spPr bwMode="hidden">
          <a:xfrm>
            <a:off x="2619375" y="4075113"/>
            <a:ext cx="5545138" cy="850900"/>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22">
            <a:extLst>
              <a:ext uri="{FF2B5EF4-FFF2-40B4-BE49-F238E27FC236}">
                <a16:creationId xmlns:a16="http://schemas.microsoft.com/office/drawing/2014/main" id="{B303B2E4-A2CA-D531-BA03-A447C86F19D2}"/>
              </a:ext>
            </a:extLst>
          </p:cNvPr>
          <p:cNvSpPr>
            <a:spLocks/>
          </p:cNvSpPr>
          <p:nvPr/>
        </p:nvSpPr>
        <p:spPr bwMode="hidden">
          <a:xfrm>
            <a:off x="2828925" y="4087813"/>
            <a:ext cx="5467350" cy="77470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26">
            <a:extLst>
              <a:ext uri="{FF2B5EF4-FFF2-40B4-BE49-F238E27FC236}">
                <a16:creationId xmlns:a16="http://schemas.microsoft.com/office/drawing/2014/main" id="{77BE1E63-AC4D-00F2-A899-1E12ECAD545D}"/>
              </a:ext>
            </a:extLst>
          </p:cNvPr>
          <p:cNvSpPr>
            <a:spLocks/>
          </p:cNvSpPr>
          <p:nvPr/>
        </p:nvSpPr>
        <p:spPr bwMode="hidden">
          <a:xfrm>
            <a:off x="5610225" y="4073525"/>
            <a:ext cx="3306763" cy="652463"/>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9" name="Freeform 10">
            <a:extLst>
              <a:ext uri="{FF2B5EF4-FFF2-40B4-BE49-F238E27FC236}">
                <a16:creationId xmlns:a16="http://schemas.microsoft.com/office/drawing/2014/main" id="{9627FB1F-F570-593C-4CE6-C27981E7AA10}"/>
              </a:ext>
            </a:extLst>
          </p:cNvPr>
          <p:cNvSpPr>
            <a:spLocks/>
          </p:cNvSpPr>
          <p:nvPr/>
        </p:nvSpPr>
        <p:spPr bwMode="hidden">
          <a:xfrm>
            <a:off x="211138" y="4059238"/>
            <a:ext cx="8723312" cy="1328737"/>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Footer Placeholder 4">
            <a:extLst>
              <a:ext uri="{FF2B5EF4-FFF2-40B4-BE49-F238E27FC236}">
                <a16:creationId xmlns:a16="http://schemas.microsoft.com/office/drawing/2014/main" id="{20BB6CB7-96E0-99FB-06BD-088F7E99E266}"/>
              </a:ext>
            </a:extLst>
          </p:cNvPr>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42488069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6ACC75-8C69-3CC8-ADA4-C36CCB67FF62}"/>
              </a:ext>
            </a:extLst>
          </p:cNvPr>
          <p:cNvSpPr>
            <a:spLocks noGrp="1"/>
          </p:cNvSpPr>
          <p:nvPr>
            <p:ph type="dt" sz="half" idx="10"/>
          </p:nvPr>
        </p:nvSpPr>
        <p:spPr/>
        <p:txBody>
          <a:bodyPr/>
          <a:lstStyle>
            <a:lvl1pPr>
              <a:defRPr/>
            </a:lvl1pPr>
          </a:lstStyle>
          <a:p>
            <a:pPr>
              <a:defRPr/>
            </a:pPr>
            <a:fld id="{78627B84-467D-4768-B5CA-0A5A5BA448E5}" type="datetimeFigureOut">
              <a:rPr lang="en-US"/>
              <a:pPr>
                <a:defRPr/>
              </a:pPr>
              <a:t>4/15/2023</a:t>
            </a:fld>
            <a:endParaRPr lang="en-US"/>
          </a:p>
        </p:txBody>
      </p:sp>
      <p:sp>
        <p:nvSpPr>
          <p:cNvPr id="5" name="Footer Placeholder 4">
            <a:extLst>
              <a:ext uri="{FF2B5EF4-FFF2-40B4-BE49-F238E27FC236}">
                <a16:creationId xmlns:a16="http://schemas.microsoft.com/office/drawing/2014/main" id="{C40BB7A6-3358-EDFA-5073-6CF8E46CFF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928184F-7265-35A9-98B5-165D17A87953}"/>
              </a:ext>
            </a:extLst>
          </p:cNvPr>
          <p:cNvSpPr>
            <a:spLocks noGrp="1"/>
          </p:cNvSpPr>
          <p:nvPr>
            <p:ph type="sldNum" sz="quarter" idx="12"/>
          </p:nvPr>
        </p:nvSpPr>
        <p:spPr/>
        <p:txBody>
          <a:bodyPr/>
          <a:lstStyle>
            <a:lvl1pPr>
              <a:defRPr/>
            </a:lvl1pPr>
          </a:lstStyle>
          <a:p>
            <a:pPr>
              <a:defRPr/>
            </a:pPr>
            <a:fld id="{B4DE83EC-32F3-4102-8F4F-74EE3B5EB464}" type="slidenum">
              <a:rPr lang="en-US" altLang="en-US"/>
              <a:pPr>
                <a:defRPr/>
              </a:pPr>
              <a:t>‹#›</a:t>
            </a:fld>
            <a:endParaRPr lang="en-US" altLang="en-US"/>
          </a:p>
        </p:txBody>
      </p:sp>
    </p:spTree>
    <p:extLst>
      <p:ext uri="{BB962C8B-B14F-4D97-AF65-F5344CB8AC3E}">
        <p14:creationId xmlns:p14="http://schemas.microsoft.com/office/powerpoint/2010/main" val="6528253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83B5DA-FBDA-F040-1D6E-680B42513F01}"/>
              </a:ext>
            </a:extLst>
          </p:cNvPr>
          <p:cNvSpPr>
            <a:spLocks noGrp="1"/>
          </p:cNvSpPr>
          <p:nvPr>
            <p:ph type="dt" sz="half" idx="10"/>
          </p:nvPr>
        </p:nvSpPr>
        <p:spPr/>
        <p:txBody>
          <a:bodyPr/>
          <a:lstStyle>
            <a:lvl1pPr>
              <a:defRPr/>
            </a:lvl1pPr>
          </a:lstStyle>
          <a:p>
            <a:pPr>
              <a:defRPr/>
            </a:pPr>
            <a:fld id="{6EF335B8-39EA-4598-92FE-37A2922E20CB}" type="datetimeFigureOut">
              <a:rPr lang="en-US"/>
              <a:pPr>
                <a:defRPr/>
              </a:pPr>
              <a:t>4/15/2023</a:t>
            </a:fld>
            <a:endParaRPr lang="en-US"/>
          </a:p>
        </p:txBody>
      </p:sp>
      <p:sp>
        <p:nvSpPr>
          <p:cNvPr id="5" name="Footer Placeholder 4">
            <a:extLst>
              <a:ext uri="{FF2B5EF4-FFF2-40B4-BE49-F238E27FC236}">
                <a16:creationId xmlns:a16="http://schemas.microsoft.com/office/drawing/2014/main" id="{62D83F73-35CF-364D-E4C7-34CCE45733E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DB45AB6-9BFA-A391-2970-F9677A971A8A}"/>
              </a:ext>
            </a:extLst>
          </p:cNvPr>
          <p:cNvSpPr>
            <a:spLocks noGrp="1"/>
          </p:cNvSpPr>
          <p:nvPr>
            <p:ph type="sldNum" sz="quarter" idx="12"/>
          </p:nvPr>
        </p:nvSpPr>
        <p:spPr/>
        <p:txBody>
          <a:bodyPr/>
          <a:lstStyle>
            <a:lvl1pPr>
              <a:defRPr/>
            </a:lvl1pPr>
          </a:lstStyle>
          <a:p>
            <a:pPr>
              <a:defRPr/>
            </a:pPr>
            <a:fld id="{FED5D907-D383-494A-834B-1122AF9669B8}" type="slidenum">
              <a:rPr lang="en-US" altLang="en-US"/>
              <a:pPr>
                <a:defRPr/>
              </a:pPr>
              <a:t>‹#›</a:t>
            </a:fld>
            <a:endParaRPr lang="en-US" altLang="en-US"/>
          </a:p>
        </p:txBody>
      </p:sp>
    </p:spTree>
    <p:extLst>
      <p:ext uri="{BB962C8B-B14F-4D97-AF65-F5344CB8AC3E}">
        <p14:creationId xmlns:p14="http://schemas.microsoft.com/office/powerpoint/2010/main" val="24585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D613AD7-9C7F-204C-C752-860019C86DF3}"/>
              </a:ext>
            </a:extLst>
          </p:cNvPr>
          <p:cNvSpPr>
            <a:spLocks noGrp="1"/>
          </p:cNvSpPr>
          <p:nvPr>
            <p:ph type="dt" sz="half" idx="10"/>
          </p:nvPr>
        </p:nvSpPr>
        <p:spPr/>
        <p:txBody>
          <a:bodyPr/>
          <a:lstStyle>
            <a:lvl1pPr>
              <a:defRPr/>
            </a:lvl1pPr>
          </a:lstStyle>
          <a:p>
            <a:pPr>
              <a:defRPr/>
            </a:pPr>
            <a:fld id="{1AD84E93-E974-4A6F-8A08-64EEFBD877AC}" type="datetimeFigureOut">
              <a:rPr lang="en-US"/>
              <a:pPr>
                <a:defRPr/>
              </a:pPr>
              <a:t>4/15/2023</a:t>
            </a:fld>
            <a:endParaRPr lang="en-US"/>
          </a:p>
        </p:txBody>
      </p:sp>
      <p:sp>
        <p:nvSpPr>
          <p:cNvPr id="5" name="Footer Placeholder 4">
            <a:extLst>
              <a:ext uri="{FF2B5EF4-FFF2-40B4-BE49-F238E27FC236}">
                <a16:creationId xmlns:a16="http://schemas.microsoft.com/office/drawing/2014/main" id="{732906D0-0326-5C3A-32BF-1015F1857C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F35D28-16FF-35A5-F524-E5EBB450614C}"/>
              </a:ext>
            </a:extLst>
          </p:cNvPr>
          <p:cNvSpPr>
            <a:spLocks noGrp="1"/>
          </p:cNvSpPr>
          <p:nvPr>
            <p:ph type="sldNum" sz="quarter" idx="12"/>
          </p:nvPr>
        </p:nvSpPr>
        <p:spPr/>
        <p:txBody>
          <a:bodyPr/>
          <a:lstStyle>
            <a:lvl1pPr>
              <a:defRPr/>
            </a:lvl1pPr>
          </a:lstStyle>
          <a:p>
            <a:pPr>
              <a:defRPr/>
            </a:pPr>
            <a:fld id="{389BC2D6-F864-47C1-A59D-DA0660B12B6D}" type="slidenum">
              <a:rPr lang="en-US" altLang="en-US"/>
              <a:pPr>
                <a:defRPr/>
              </a:pPr>
              <a:t>‹#›</a:t>
            </a:fld>
            <a:endParaRPr lang="en-US" altLang="en-US"/>
          </a:p>
        </p:txBody>
      </p:sp>
    </p:spTree>
    <p:extLst>
      <p:ext uri="{BB962C8B-B14F-4D97-AF65-F5344CB8AC3E}">
        <p14:creationId xmlns:p14="http://schemas.microsoft.com/office/powerpoint/2010/main" val="14068735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48569C-95F4-98DD-D7A2-C1CF25538538}"/>
              </a:ext>
            </a:extLst>
          </p:cNvPr>
          <p:cNvSpPr>
            <a:spLocks noGrp="1"/>
          </p:cNvSpPr>
          <p:nvPr>
            <p:ph type="dt" sz="half" idx="10"/>
          </p:nvPr>
        </p:nvSpPr>
        <p:spPr/>
        <p:txBody>
          <a:bodyPr/>
          <a:lstStyle>
            <a:lvl1pPr>
              <a:defRPr/>
            </a:lvl1pPr>
          </a:lstStyle>
          <a:p>
            <a:pPr>
              <a:defRPr/>
            </a:pPr>
            <a:fld id="{C7930070-9CF6-44EC-9218-0B1D7D948898}" type="datetimeFigureOut">
              <a:rPr lang="en-US"/>
              <a:pPr>
                <a:defRPr/>
              </a:pPr>
              <a:t>4/15/2023</a:t>
            </a:fld>
            <a:endParaRPr lang="en-US"/>
          </a:p>
        </p:txBody>
      </p:sp>
      <p:sp>
        <p:nvSpPr>
          <p:cNvPr id="5" name="Footer Placeholder 4">
            <a:extLst>
              <a:ext uri="{FF2B5EF4-FFF2-40B4-BE49-F238E27FC236}">
                <a16:creationId xmlns:a16="http://schemas.microsoft.com/office/drawing/2014/main" id="{1D781BCD-2DAB-F4D4-422A-58B6BC0962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54DCE7-A888-EE72-A6E4-A9A3B6E8AA68}"/>
              </a:ext>
            </a:extLst>
          </p:cNvPr>
          <p:cNvSpPr>
            <a:spLocks noGrp="1"/>
          </p:cNvSpPr>
          <p:nvPr>
            <p:ph type="sldNum" sz="quarter" idx="12"/>
          </p:nvPr>
        </p:nvSpPr>
        <p:spPr/>
        <p:txBody>
          <a:bodyPr/>
          <a:lstStyle>
            <a:lvl1pPr>
              <a:defRPr/>
            </a:lvl1pPr>
          </a:lstStyle>
          <a:p>
            <a:pPr>
              <a:defRPr/>
            </a:pPr>
            <a:fld id="{77BE1E72-DCAA-4180-8408-952FBEFB4419}" type="slidenum">
              <a:rPr lang="en-US" altLang="en-US"/>
              <a:pPr>
                <a:defRPr/>
              </a:pPr>
              <a:t>‹#›</a:t>
            </a:fld>
            <a:endParaRPr lang="en-US" altLang="en-US"/>
          </a:p>
        </p:txBody>
      </p:sp>
    </p:spTree>
    <p:extLst>
      <p:ext uri="{BB962C8B-B14F-4D97-AF65-F5344CB8AC3E}">
        <p14:creationId xmlns:p14="http://schemas.microsoft.com/office/powerpoint/2010/main" val="13825846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FD5C2C-FC8B-1CD3-8695-D1E096E390BB}"/>
              </a:ext>
            </a:extLst>
          </p:cNvPr>
          <p:cNvSpPr>
            <a:spLocks noGrp="1"/>
          </p:cNvSpPr>
          <p:nvPr>
            <p:ph type="dt" sz="half" idx="10"/>
          </p:nvPr>
        </p:nvSpPr>
        <p:spPr/>
        <p:txBody>
          <a:bodyPr/>
          <a:lstStyle>
            <a:lvl1pPr>
              <a:defRPr/>
            </a:lvl1pPr>
          </a:lstStyle>
          <a:p>
            <a:pPr>
              <a:defRPr/>
            </a:pPr>
            <a:fld id="{D07408BB-E797-4849-BEEA-F7E1FF681186}" type="datetimeFigureOut">
              <a:rPr lang="en-US"/>
              <a:pPr>
                <a:defRPr/>
              </a:pPr>
              <a:t>4/15/2023</a:t>
            </a:fld>
            <a:endParaRPr lang="en-US"/>
          </a:p>
        </p:txBody>
      </p:sp>
      <p:sp>
        <p:nvSpPr>
          <p:cNvPr id="5" name="Footer Placeholder 4">
            <a:extLst>
              <a:ext uri="{FF2B5EF4-FFF2-40B4-BE49-F238E27FC236}">
                <a16:creationId xmlns:a16="http://schemas.microsoft.com/office/drawing/2014/main" id="{FC95B517-CD70-2E94-4AD6-EB54DA273DB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07045F6-9FFF-53B2-E855-516943A7402D}"/>
              </a:ext>
            </a:extLst>
          </p:cNvPr>
          <p:cNvSpPr>
            <a:spLocks noGrp="1"/>
          </p:cNvSpPr>
          <p:nvPr>
            <p:ph type="sldNum" sz="quarter" idx="12"/>
          </p:nvPr>
        </p:nvSpPr>
        <p:spPr/>
        <p:txBody>
          <a:bodyPr/>
          <a:lstStyle>
            <a:lvl1pPr>
              <a:defRPr/>
            </a:lvl1pPr>
          </a:lstStyle>
          <a:p>
            <a:pPr>
              <a:defRPr/>
            </a:pPr>
            <a:fld id="{659A0CA2-54B5-4FFC-8C2B-657A018630F8}" type="slidenum">
              <a:rPr lang="en-US" altLang="en-US"/>
              <a:pPr>
                <a:defRPr/>
              </a:pPr>
              <a:t>‹#›</a:t>
            </a:fld>
            <a:endParaRPr lang="en-US" altLang="en-US"/>
          </a:p>
        </p:txBody>
      </p:sp>
    </p:spTree>
    <p:extLst>
      <p:ext uri="{BB962C8B-B14F-4D97-AF65-F5344CB8AC3E}">
        <p14:creationId xmlns:p14="http://schemas.microsoft.com/office/powerpoint/2010/main" val="31992584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AFF5485-3B56-A5C9-7998-75E2666573A6}"/>
              </a:ext>
            </a:extLst>
          </p:cNvPr>
          <p:cNvSpPr>
            <a:spLocks noGrp="1"/>
          </p:cNvSpPr>
          <p:nvPr>
            <p:ph type="dt" sz="half" idx="10"/>
          </p:nvPr>
        </p:nvSpPr>
        <p:spPr/>
        <p:txBody>
          <a:bodyPr/>
          <a:lstStyle>
            <a:lvl1pPr>
              <a:defRPr/>
            </a:lvl1pPr>
          </a:lstStyle>
          <a:p>
            <a:pPr>
              <a:defRPr/>
            </a:pPr>
            <a:fld id="{5BDB902A-BDB0-4AD3-AA8D-63ABBC531D10}" type="datetimeFigureOut">
              <a:rPr lang="en-US"/>
              <a:pPr>
                <a:defRPr/>
              </a:pPr>
              <a:t>4/15/2023</a:t>
            </a:fld>
            <a:endParaRPr lang="en-US"/>
          </a:p>
        </p:txBody>
      </p:sp>
      <p:sp>
        <p:nvSpPr>
          <p:cNvPr id="6" name="Footer Placeholder 4">
            <a:extLst>
              <a:ext uri="{FF2B5EF4-FFF2-40B4-BE49-F238E27FC236}">
                <a16:creationId xmlns:a16="http://schemas.microsoft.com/office/drawing/2014/main" id="{36FC6E89-C72D-FBA3-052D-2C6B6CC57C8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C2B534B-BC50-DC33-B244-89222D0BE78B}"/>
              </a:ext>
            </a:extLst>
          </p:cNvPr>
          <p:cNvSpPr>
            <a:spLocks noGrp="1"/>
          </p:cNvSpPr>
          <p:nvPr>
            <p:ph type="sldNum" sz="quarter" idx="12"/>
          </p:nvPr>
        </p:nvSpPr>
        <p:spPr/>
        <p:txBody>
          <a:bodyPr/>
          <a:lstStyle>
            <a:lvl1pPr>
              <a:defRPr/>
            </a:lvl1pPr>
          </a:lstStyle>
          <a:p>
            <a:pPr>
              <a:defRPr/>
            </a:pPr>
            <a:fld id="{71A8CE1F-6F6F-4A61-80C2-CEAA417108EF}" type="slidenum">
              <a:rPr lang="en-US" altLang="en-US"/>
              <a:pPr>
                <a:defRPr/>
              </a:pPr>
              <a:t>‹#›</a:t>
            </a:fld>
            <a:endParaRPr lang="en-US" altLang="en-US"/>
          </a:p>
        </p:txBody>
      </p:sp>
    </p:spTree>
    <p:extLst>
      <p:ext uri="{BB962C8B-B14F-4D97-AF65-F5344CB8AC3E}">
        <p14:creationId xmlns:p14="http://schemas.microsoft.com/office/powerpoint/2010/main" val="34912756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2999BDD-EE50-558F-E665-8D40B160F16F}"/>
              </a:ext>
            </a:extLst>
          </p:cNvPr>
          <p:cNvSpPr>
            <a:spLocks noGrp="1"/>
          </p:cNvSpPr>
          <p:nvPr>
            <p:ph type="dt" sz="half" idx="10"/>
          </p:nvPr>
        </p:nvSpPr>
        <p:spPr/>
        <p:txBody>
          <a:bodyPr/>
          <a:lstStyle>
            <a:lvl1pPr>
              <a:defRPr/>
            </a:lvl1pPr>
          </a:lstStyle>
          <a:p>
            <a:pPr>
              <a:defRPr/>
            </a:pPr>
            <a:fld id="{9511D2C1-8D3E-46B7-A530-CEB72EC54CAC}" type="datetimeFigureOut">
              <a:rPr lang="en-US"/>
              <a:pPr>
                <a:defRPr/>
              </a:pPr>
              <a:t>4/15/2023</a:t>
            </a:fld>
            <a:endParaRPr lang="en-US"/>
          </a:p>
        </p:txBody>
      </p:sp>
      <p:sp>
        <p:nvSpPr>
          <p:cNvPr id="8" name="Footer Placeholder 4">
            <a:extLst>
              <a:ext uri="{FF2B5EF4-FFF2-40B4-BE49-F238E27FC236}">
                <a16:creationId xmlns:a16="http://schemas.microsoft.com/office/drawing/2014/main" id="{BC754098-FBE8-B5FE-7998-77CCE1C7A57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95CAAF9-B2AA-832A-FE3A-32C085A37A2A}"/>
              </a:ext>
            </a:extLst>
          </p:cNvPr>
          <p:cNvSpPr>
            <a:spLocks noGrp="1"/>
          </p:cNvSpPr>
          <p:nvPr>
            <p:ph type="sldNum" sz="quarter" idx="12"/>
          </p:nvPr>
        </p:nvSpPr>
        <p:spPr/>
        <p:txBody>
          <a:bodyPr/>
          <a:lstStyle>
            <a:lvl1pPr>
              <a:defRPr/>
            </a:lvl1pPr>
          </a:lstStyle>
          <a:p>
            <a:pPr>
              <a:defRPr/>
            </a:pPr>
            <a:fld id="{606B6F77-3493-444B-8208-AEC7E352DB70}" type="slidenum">
              <a:rPr lang="en-US" altLang="en-US"/>
              <a:pPr>
                <a:defRPr/>
              </a:pPr>
              <a:t>‹#›</a:t>
            </a:fld>
            <a:endParaRPr lang="en-US" altLang="en-US"/>
          </a:p>
        </p:txBody>
      </p:sp>
    </p:spTree>
    <p:extLst>
      <p:ext uri="{BB962C8B-B14F-4D97-AF65-F5344CB8AC3E}">
        <p14:creationId xmlns:p14="http://schemas.microsoft.com/office/powerpoint/2010/main" val="33789171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767C570-7C7B-0753-35FB-1BC9966AD014}"/>
              </a:ext>
            </a:extLst>
          </p:cNvPr>
          <p:cNvSpPr>
            <a:spLocks noGrp="1"/>
          </p:cNvSpPr>
          <p:nvPr>
            <p:ph type="dt" sz="half" idx="10"/>
          </p:nvPr>
        </p:nvSpPr>
        <p:spPr/>
        <p:txBody>
          <a:bodyPr/>
          <a:lstStyle>
            <a:lvl1pPr>
              <a:defRPr/>
            </a:lvl1pPr>
          </a:lstStyle>
          <a:p>
            <a:pPr>
              <a:defRPr/>
            </a:pPr>
            <a:fld id="{D7C2DCA3-017B-4A7D-908E-9809E7593450}" type="datetimeFigureOut">
              <a:rPr lang="en-US"/>
              <a:pPr>
                <a:defRPr/>
              </a:pPr>
              <a:t>4/15/2023</a:t>
            </a:fld>
            <a:endParaRPr lang="en-US"/>
          </a:p>
        </p:txBody>
      </p:sp>
      <p:sp>
        <p:nvSpPr>
          <p:cNvPr id="4" name="Footer Placeholder 4">
            <a:extLst>
              <a:ext uri="{FF2B5EF4-FFF2-40B4-BE49-F238E27FC236}">
                <a16:creationId xmlns:a16="http://schemas.microsoft.com/office/drawing/2014/main" id="{828DDAE6-7436-F487-17D8-66A341E2B66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CF2968B-4CE0-40A7-55A6-8139E88AB275}"/>
              </a:ext>
            </a:extLst>
          </p:cNvPr>
          <p:cNvSpPr>
            <a:spLocks noGrp="1"/>
          </p:cNvSpPr>
          <p:nvPr>
            <p:ph type="sldNum" sz="quarter" idx="12"/>
          </p:nvPr>
        </p:nvSpPr>
        <p:spPr/>
        <p:txBody>
          <a:bodyPr/>
          <a:lstStyle>
            <a:lvl1pPr>
              <a:defRPr/>
            </a:lvl1pPr>
          </a:lstStyle>
          <a:p>
            <a:pPr>
              <a:defRPr/>
            </a:pPr>
            <a:fld id="{C02A8727-BAEA-4A24-BA2F-B6D413FA5CEC}" type="slidenum">
              <a:rPr lang="en-US" altLang="en-US"/>
              <a:pPr>
                <a:defRPr/>
              </a:pPr>
              <a:t>‹#›</a:t>
            </a:fld>
            <a:endParaRPr lang="en-US" altLang="en-US"/>
          </a:p>
        </p:txBody>
      </p:sp>
    </p:spTree>
    <p:extLst>
      <p:ext uri="{BB962C8B-B14F-4D97-AF65-F5344CB8AC3E}">
        <p14:creationId xmlns:p14="http://schemas.microsoft.com/office/powerpoint/2010/main" val="34726379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D0FC396-6914-775D-A6A1-651BDFB4D308}"/>
              </a:ext>
            </a:extLst>
          </p:cNvPr>
          <p:cNvSpPr>
            <a:spLocks noGrp="1"/>
          </p:cNvSpPr>
          <p:nvPr>
            <p:ph type="dt" sz="half" idx="10"/>
          </p:nvPr>
        </p:nvSpPr>
        <p:spPr/>
        <p:txBody>
          <a:bodyPr/>
          <a:lstStyle>
            <a:lvl1pPr>
              <a:defRPr/>
            </a:lvl1pPr>
          </a:lstStyle>
          <a:p>
            <a:pPr>
              <a:defRPr/>
            </a:pPr>
            <a:fld id="{F0DA8680-72CE-4E4D-962E-C49C03765A36}" type="datetimeFigureOut">
              <a:rPr lang="en-US"/>
              <a:pPr>
                <a:defRPr/>
              </a:pPr>
              <a:t>4/15/2023</a:t>
            </a:fld>
            <a:endParaRPr lang="en-US"/>
          </a:p>
        </p:txBody>
      </p:sp>
      <p:sp>
        <p:nvSpPr>
          <p:cNvPr id="3" name="Footer Placeholder 4">
            <a:extLst>
              <a:ext uri="{FF2B5EF4-FFF2-40B4-BE49-F238E27FC236}">
                <a16:creationId xmlns:a16="http://schemas.microsoft.com/office/drawing/2014/main" id="{8CC87F03-CA75-2F40-1D7C-8CF418E6FF1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7F9AC01-6070-5B77-9DB5-AEADA32ECB88}"/>
              </a:ext>
            </a:extLst>
          </p:cNvPr>
          <p:cNvSpPr>
            <a:spLocks noGrp="1"/>
          </p:cNvSpPr>
          <p:nvPr>
            <p:ph type="sldNum" sz="quarter" idx="12"/>
          </p:nvPr>
        </p:nvSpPr>
        <p:spPr/>
        <p:txBody>
          <a:bodyPr/>
          <a:lstStyle>
            <a:lvl1pPr>
              <a:defRPr/>
            </a:lvl1pPr>
          </a:lstStyle>
          <a:p>
            <a:pPr>
              <a:defRPr/>
            </a:pPr>
            <a:fld id="{C33772EE-5753-4E9D-A1D0-8DA84A1C0741}" type="slidenum">
              <a:rPr lang="en-US" altLang="en-US"/>
              <a:pPr>
                <a:defRPr/>
              </a:pPr>
              <a:t>‹#›</a:t>
            </a:fld>
            <a:endParaRPr lang="en-US" altLang="en-US"/>
          </a:p>
        </p:txBody>
      </p:sp>
    </p:spTree>
    <p:extLst>
      <p:ext uri="{BB962C8B-B14F-4D97-AF65-F5344CB8AC3E}">
        <p14:creationId xmlns:p14="http://schemas.microsoft.com/office/powerpoint/2010/main" val="11944317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3D5049A-55C7-2E0F-4D98-319B8CF1C570}"/>
              </a:ext>
            </a:extLst>
          </p:cNvPr>
          <p:cNvSpPr>
            <a:spLocks noGrp="1"/>
          </p:cNvSpPr>
          <p:nvPr>
            <p:ph type="dt" sz="half" idx="10"/>
          </p:nvPr>
        </p:nvSpPr>
        <p:spPr/>
        <p:txBody>
          <a:bodyPr/>
          <a:lstStyle>
            <a:lvl1pPr>
              <a:defRPr/>
            </a:lvl1pPr>
          </a:lstStyle>
          <a:p>
            <a:pPr>
              <a:defRPr/>
            </a:pPr>
            <a:fld id="{B7538F7F-5810-4293-B8BE-1AED64786681}" type="datetimeFigureOut">
              <a:rPr lang="en-US"/>
              <a:pPr>
                <a:defRPr/>
              </a:pPr>
              <a:t>4/15/2023</a:t>
            </a:fld>
            <a:endParaRPr lang="en-US"/>
          </a:p>
        </p:txBody>
      </p:sp>
      <p:sp>
        <p:nvSpPr>
          <p:cNvPr id="6" name="Footer Placeholder 4">
            <a:extLst>
              <a:ext uri="{FF2B5EF4-FFF2-40B4-BE49-F238E27FC236}">
                <a16:creationId xmlns:a16="http://schemas.microsoft.com/office/drawing/2014/main" id="{C2FB61B9-F028-F31E-0822-76EF2988492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7FAC5EB-1BF7-A371-484A-E6C262CC3578}"/>
              </a:ext>
            </a:extLst>
          </p:cNvPr>
          <p:cNvSpPr>
            <a:spLocks noGrp="1"/>
          </p:cNvSpPr>
          <p:nvPr>
            <p:ph type="sldNum" sz="quarter" idx="12"/>
          </p:nvPr>
        </p:nvSpPr>
        <p:spPr/>
        <p:txBody>
          <a:bodyPr/>
          <a:lstStyle>
            <a:lvl1pPr>
              <a:defRPr/>
            </a:lvl1pPr>
          </a:lstStyle>
          <a:p>
            <a:pPr>
              <a:defRPr/>
            </a:pPr>
            <a:fld id="{4542191C-6548-466E-AC7C-54FAA556627C}" type="slidenum">
              <a:rPr lang="en-US" altLang="en-US"/>
              <a:pPr>
                <a:defRPr/>
              </a:pPr>
              <a:t>‹#›</a:t>
            </a:fld>
            <a:endParaRPr lang="en-US" altLang="en-US"/>
          </a:p>
        </p:txBody>
      </p:sp>
    </p:spTree>
    <p:extLst>
      <p:ext uri="{BB962C8B-B14F-4D97-AF65-F5344CB8AC3E}">
        <p14:creationId xmlns:p14="http://schemas.microsoft.com/office/powerpoint/2010/main" val="2056848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79A1D8C3-8456-27DD-3B3D-03288E3A900A}"/>
              </a:ext>
            </a:extLst>
          </p:cNvPr>
          <p:cNvSpPr>
            <a:spLocks noGrp="1"/>
          </p:cNvSpPr>
          <p:nvPr>
            <p:ph type="dt" sz="half" idx="15"/>
          </p:nvPr>
        </p:nvSpPr>
        <p:spPr>
          <a:xfrm>
            <a:off x="5164138" y="6249988"/>
            <a:ext cx="3786187" cy="365125"/>
          </a:xfrm>
          <a:prstGeom prst="rect">
            <a:avLst/>
          </a:prstGeom>
        </p:spPr>
        <p:txBody>
          <a:bodyPr/>
          <a:lstStyle>
            <a:lvl1pPr eaLnBrk="1" hangingPunct="1">
              <a:defRPr>
                <a:latin typeface="Arial" charset="0"/>
                <a:cs typeface="Arial" charset="0"/>
              </a:defRPr>
            </a:lvl1pPr>
          </a:lstStyle>
          <a:p>
            <a:pPr>
              <a:defRPr/>
            </a:pPr>
            <a:endParaRPr lang="en-US"/>
          </a:p>
        </p:txBody>
      </p:sp>
      <p:sp>
        <p:nvSpPr>
          <p:cNvPr id="4" name="Footer Placeholder 4">
            <a:extLst>
              <a:ext uri="{FF2B5EF4-FFF2-40B4-BE49-F238E27FC236}">
                <a16:creationId xmlns:a16="http://schemas.microsoft.com/office/drawing/2014/main" id="{CD4FD19B-717E-BA76-BD70-22AE4DD182AF}"/>
              </a:ext>
            </a:extLst>
          </p:cNvPr>
          <p:cNvSpPr>
            <a:spLocks noGrp="1"/>
          </p:cNvSpPr>
          <p:nvPr>
            <p:ph type="ftr" sz="quarter" idx="16"/>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ADDF08D-6027-714F-4B0D-78C46BE45729}"/>
              </a:ext>
            </a:extLst>
          </p:cNvPr>
          <p:cNvSpPr>
            <a:spLocks noGrp="1"/>
          </p:cNvSpPr>
          <p:nvPr>
            <p:ph type="sldNum" sz="quarter" idx="17"/>
          </p:nvPr>
        </p:nvSpPr>
        <p:spPr/>
        <p:txBody>
          <a:bodyPr/>
          <a:lstStyle>
            <a:lvl1pPr>
              <a:defRPr/>
            </a:lvl1pPr>
          </a:lstStyle>
          <a:p>
            <a:pPr>
              <a:defRPr/>
            </a:pPr>
            <a:fld id="{AEEDB5F4-C8A1-4390-B61F-8E56F9B156FF}" type="slidenum">
              <a:rPr lang="en-US" altLang="en-US"/>
              <a:pPr>
                <a:defRPr/>
              </a:pPr>
              <a:t>‹#›</a:t>
            </a:fld>
            <a:endParaRPr lang="en-US" altLang="en-US"/>
          </a:p>
        </p:txBody>
      </p:sp>
    </p:spTree>
    <p:extLst>
      <p:ext uri="{BB962C8B-B14F-4D97-AF65-F5344CB8AC3E}">
        <p14:creationId xmlns:p14="http://schemas.microsoft.com/office/powerpoint/2010/main" val="24154922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39832FC-46AD-1CE6-36BF-E0A45BE05506}"/>
              </a:ext>
            </a:extLst>
          </p:cNvPr>
          <p:cNvSpPr>
            <a:spLocks noGrp="1"/>
          </p:cNvSpPr>
          <p:nvPr>
            <p:ph type="dt" sz="half" idx="10"/>
          </p:nvPr>
        </p:nvSpPr>
        <p:spPr/>
        <p:txBody>
          <a:bodyPr/>
          <a:lstStyle>
            <a:lvl1pPr>
              <a:defRPr/>
            </a:lvl1pPr>
          </a:lstStyle>
          <a:p>
            <a:pPr>
              <a:defRPr/>
            </a:pPr>
            <a:fld id="{C0B6EC5A-8A8A-4FC6-AE00-DBA01A770013}" type="datetimeFigureOut">
              <a:rPr lang="en-US"/>
              <a:pPr>
                <a:defRPr/>
              </a:pPr>
              <a:t>4/15/2023</a:t>
            </a:fld>
            <a:endParaRPr lang="en-US"/>
          </a:p>
        </p:txBody>
      </p:sp>
      <p:sp>
        <p:nvSpPr>
          <p:cNvPr id="6" name="Footer Placeholder 4">
            <a:extLst>
              <a:ext uri="{FF2B5EF4-FFF2-40B4-BE49-F238E27FC236}">
                <a16:creationId xmlns:a16="http://schemas.microsoft.com/office/drawing/2014/main" id="{16015D94-8D34-D5C6-4A2E-1D6BCD5C076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85A9A37-2CE5-CE00-FF07-893A09D8B82B}"/>
              </a:ext>
            </a:extLst>
          </p:cNvPr>
          <p:cNvSpPr>
            <a:spLocks noGrp="1"/>
          </p:cNvSpPr>
          <p:nvPr>
            <p:ph type="sldNum" sz="quarter" idx="12"/>
          </p:nvPr>
        </p:nvSpPr>
        <p:spPr/>
        <p:txBody>
          <a:bodyPr/>
          <a:lstStyle>
            <a:lvl1pPr>
              <a:defRPr/>
            </a:lvl1pPr>
          </a:lstStyle>
          <a:p>
            <a:pPr>
              <a:defRPr/>
            </a:pPr>
            <a:fld id="{8F1C81C4-4CA9-4403-A7AF-9170C886DFB4}" type="slidenum">
              <a:rPr lang="en-US" altLang="en-US"/>
              <a:pPr>
                <a:defRPr/>
              </a:pPr>
              <a:t>‹#›</a:t>
            </a:fld>
            <a:endParaRPr lang="en-US" altLang="en-US"/>
          </a:p>
        </p:txBody>
      </p:sp>
    </p:spTree>
    <p:extLst>
      <p:ext uri="{BB962C8B-B14F-4D97-AF65-F5344CB8AC3E}">
        <p14:creationId xmlns:p14="http://schemas.microsoft.com/office/powerpoint/2010/main" val="23336103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019AB5-B206-2B51-2656-66781D1DD3F1}"/>
              </a:ext>
            </a:extLst>
          </p:cNvPr>
          <p:cNvSpPr>
            <a:spLocks noGrp="1"/>
          </p:cNvSpPr>
          <p:nvPr>
            <p:ph type="dt" sz="half" idx="10"/>
          </p:nvPr>
        </p:nvSpPr>
        <p:spPr/>
        <p:txBody>
          <a:bodyPr/>
          <a:lstStyle>
            <a:lvl1pPr>
              <a:defRPr/>
            </a:lvl1pPr>
          </a:lstStyle>
          <a:p>
            <a:pPr>
              <a:defRPr/>
            </a:pPr>
            <a:fld id="{3C9F92D3-41BC-4C7A-B52F-16FCE0DB7396}" type="datetimeFigureOut">
              <a:rPr lang="en-US"/>
              <a:pPr>
                <a:defRPr/>
              </a:pPr>
              <a:t>4/15/2023</a:t>
            </a:fld>
            <a:endParaRPr lang="en-US"/>
          </a:p>
        </p:txBody>
      </p:sp>
      <p:sp>
        <p:nvSpPr>
          <p:cNvPr id="5" name="Footer Placeholder 4">
            <a:extLst>
              <a:ext uri="{FF2B5EF4-FFF2-40B4-BE49-F238E27FC236}">
                <a16:creationId xmlns:a16="http://schemas.microsoft.com/office/drawing/2014/main" id="{1F7D89BA-7CCD-F52E-1112-187F6ADBF86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2E9EAC9-C618-3985-90DA-C260E443D298}"/>
              </a:ext>
            </a:extLst>
          </p:cNvPr>
          <p:cNvSpPr>
            <a:spLocks noGrp="1"/>
          </p:cNvSpPr>
          <p:nvPr>
            <p:ph type="sldNum" sz="quarter" idx="12"/>
          </p:nvPr>
        </p:nvSpPr>
        <p:spPr/>
        <p:txBody>
          <a:bodyPr/>
          <a:lstStyle>
            <a:lvl1pPr>
              <a:defRPr/>
            </a:lvl1pPr>
          </a:lstStyle>
          <a:p>
            <a:pPr>
              <a:defRPr/>
            </a:pPr>
            <a:fld id="{92C99A50-4B7A-4EFA-B691-ABBA8367B4F5}" type="slidenum">
              <a:rPr lang="en-US" altLang="en-US"/>
              <a:pPr>
                <a:defRPr/>
              </a:pPr>
              <a:t>‹#›</a:t>
            </a:fld>
            <a:endParaRPr lang="en-US" altLang="en-US"/>
          </a:p>
        </p:txBody>
      </p:sp>
    </p:spTree>
    <p:extLst>
      <p:ext uri="{BB962C8B-B14F-4D97-AF65-F5344CB8AC3E}">
        <p14:creationId xmlns:p14="http://schemas.microsoft.com/office/powerpoint/2010/main" val="7984761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189FD4-FF85-4F8E-75DE-ECCF7F3DFB3C}"/>
              </a:ext>
            </a:extLst>
          </p:cNvPr>
          <p:cNvSpPr>
            <a:spLocks noGrp="1"/>
          </p:cNvSpPr>
          <p:nvPr>
            <p:ph type="dt" sz="half" idx="10"/>
          </p:nvPr>
        </p:nvSpPr>
        <p:spPr/>
        <p:txBody>
          <a:bodyPr/>
          <a:lstStyle>
            <a:lvl1pPr>
              <a:defRPr/>
            </a:lvl1pPr>
          </a:lstStyle>
          <a:p>
            <a:pPr>
              <a:defRPr/>
            </a:pPr>
            <a:fld id="{2FC8AB07-55CA-49D0-9A70-50D8AA70E547}" type="datetimeFigureOut">
              <a:rPr lang="en-US"/>
              <a:pPr>
                <a:defRPr/>
              </a:pPr>
              <a:t>4/15/2023</a:t>
            </a:fld>
            <a:endParaRPr lang="en-US"/>
          </a:p>
        </p:txBody>
      </p:sp>
      <p:sp>
        <p:nvSpPr>
          <p:cNvPr id="5" name="Footer Placeholder 4">
            <a:extLst>
              <a:ext uri="{FF2B5EF4-FFF2-40B4-BE49-F238E27FC236}">
                <a16:creationId xmlns:a16="http://schemas.microsoft.com/office/drawing/2014/main" id="{7A61335D-B48B-6C72-EA86-F9718BEB0E8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8C0242-EC26-EAB1-42C1-862EEE273851}"/>
              </a:ext>
            </a:extLst>
          </p:cNvPr>
          <p:cNvSpPr>
            <a:spLocks noGrp="1"/>
          </p:cNvSpPr>
          <p:nvPr>
            <p:ph type="sldNum" sz="quarter" idx="12"/>
          </p:nvPr>
        </p:nvSpPr>
        <p:spPr/>
        <p:txBody>
          <a:bodyPr/>
          <a:lstStyle>
            <a:lvl1pPr>
              <a:defRPr/>
            </a:lvl1pPr>
          </a:lstStyle>
          <a:p>
            <a:pPr>
              <a:defRPr/>
            </a:pPr>
            <a:fld id="{EAFDF0D6-BD46-4096-84ED-015959D32A11}" type="slidenum">
              <a:rPr lang="en-US" altLang="en-US"/>
              <a:pPr>
                <a:defRPr/>
              </a:pPr>
              <a:t>‹#›</a:t>
            </a:fld>
            <a:endParaRPr lang="en-US" altLang="en-US"/>
          </a:p>
        </p:txBody>
      </p:sp>
    </p:spTree>
    <p:extLst>
      <p:ext uri="{BB962C8B-B14F-4D97-AF65-F5344CB8AC3E}">
        <p14:creationId xmlns:p14="http://schemas.microsoft.com/office/powerpoint/2010/main" val="2336219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EB4749DC-579F-5D96-C830-31006E8CDE70}"/>
              </a:ext>
            </a:extLst>
          </p:cNvPr>
          <p:cNvSpPr>
            <a:spLocks noGrp="1"/>
          </p:cNvSpPr>
          <p:nvPr>
            <p:ph type="dt" sz="half" idx="10"/>
          </p:nvPr>
        </p:nvSpPr>
        <p:spPr>
          <a:xfrm>
            <a:off x="5164138" y="6249988"/>
            <a:ext cx="3786187" cy="365125"/>
          </a:xfrm>
          <a:prstGeom prst="rect">
            <a:avLst/>
          </a:prstGeom>
        </p:spPr>
        <p:txBody>
          <a:bodyPr/>
          <a:lstStyle>
            <a:lvl1pPr eaLnBrk="1" hangingPunct="1">
              <a:defRPr>
                <a:latin typeface="Arial" charset="0"/>
                <a:cs typeface="Arial" charset="0"/>
              </a:defRPr>
            </a:lvl1pPr>
          </a:lstStyle>
          <a:p>
            <a:pPr>
              <a:defRPr/>
            </a:pPr>
            <a:endParaRPr lang="en-US"/>
          </a:p>
        </p:txBody>
      </p:sp>
      <p:sp>
        <p:nvSpPr>
          <p:cNvPr id="8" name="Footer Placeholder 4">
            <a:extLst>
              <a:ext uri="{FF2B5EF4-FFF2-40B4-BE49-F238E27FC236}">
                <a16:creationId xmlns:a16="http://schemas.microsoft.com/office/drawing/2014/main" id="{F2475148-2AD4-08FE-BED8-1A9457D0D2C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C07A560-5497-B102-3670-064F7C87A742}"/>
              </a:ext>
            </a:extLst>
          </p:cNvPr>
          <p:cNvSpPr>
            <a:spLocks noGrp="1"/>
          </p:cNvSpPr>
          <p:nvPr>
            <p:ph type="sldNum" sz="quarter" idx="12"/>
          </p:nvPr>
        </p:nvSpPr>
        <p:spPr/>
        <p:txBody>
          <a:bodyPr/>
          <a:lstStyle>
            <a:lvl1pPr>
              <a:defRPr/>
            </a:lvl1pPr>
          </a:lstStyle>
          <a:p>
            <a:pPr>
              <a:defRPr/>
            </a:pPr>
            <a:fld id="{325A9B4C-63B1-4F55-B743-7CCF70B4F6B6}" type="slidenum">
              <a:rPr lang="en-US" altLang="en-US"/>
              <a:pPr>
                <a:defRPr/>
              </a:pPr>
              <a:t>‹#›</a:t>
            </a:fld>
            <a:endParaRPr lang="en-US" altLang="en-US"/>
          </a:p>
        </p:txBody>
      </p:sp>
    </p:spTree>
    <p:extLst>
      <p:ext uri="{BB962C8B-B14F-4D97-AF65-F5344CB8AC3E}">
        <p14:creationId xmlns:p14="http://schemas.microsoft.com/office/powerpoint/2010/main" val="1569838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0206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C9963968-C176-BAE2-AFD8-89A880C1627E}"/>
              </a:ext>
            </a:extLst>
          </p:cNvPr>
          <p:cNvSpPr>
            <a:spLocks noGrp="1"/>
          </p:cNvSpPr>
          <p:nvPr>
            <p:ph type="ftr" sz="quarter" idx="10"/>
          </p:nvPr>
        </p:nvSpPr>
        <p:spPr/>
        <p:txBody>
          <a:bodyPr/>
          <a:lstStyle>
            <a:lvl1pPr>
              <a:defRPr/>
            </a:lvl1pPr>
          </a:lstStyle>
          <a:p>
            <a:pPr>
              <a:defRPr/>
            </a:pPr>
            <a:r>
              <a:rPr lang="en-US"/>
              <a:t>Strategic Evolution LLC </a:t>
            </a:r>
          </a:p>
        </p:txBody>
      </p:sp>
      <p:sp>
        <p:nvSpPr>
          <p:cNvPr id="4" name="Slide Number Placeholder 5">
            <a:extLst>
              <a:ext uri="{FF2B5EF4-FFF2-40B4-BE49-F238E27FC236}">
                <a16:creationId xmlns:a16="http://schemas.microsoft.com/office/drawing/2014/main" id="{15234E78-1DE1-5E94-C4AE-A71C96A546E4}"/>
              </a:ext>
            </a:extLst>
          </p:cNvPr>
          <p:cNvSpPr>
            <a:spLocks noGrp="1"/>
          </p:cNvSpPr>
          <p:nvPr>
            <p:ph type="sldNum" sz="quarter" idx="11"/>
          </p:nvPr>
        </p:nvSpPr>
        <p:spPr/>
        <p:txBody>
          <a:bodyPr/>
          <a:lstStyle>
            <a:lvl1pPr>
              <a:defRPr/>
            </a:lvl1pPr>
          </a:lstStyle>
          <a:p>
            <a:pPr>
              <a:defRPr/>
            </a:pPr>
            <a:fld id="{B3F9125A-8532-44F8-85A8-CB7229D59176}" type="slidenum">
              <a:rPr lang="en-US" altLang="en-US"/>
              <a:pPr>
                <a:defRPr/>
              </a:pPr>
              <a:t>‹#›</a:t>
            </a:fld>
            <a:endParaRPr lang="en-US" altLang="en-US"/>
          </a:p>
        </p:txBody>
      </p:sp>
    </p:spTree>
    <p:extLst>
      <p:ext uri="{BB962C8B-B14F-4D97-AF65-F5344CB8AC3E}">
        <p14:creationId xmlns:p14="http://schemas.microsoft.com/office/powerpoint/2010/main" val="2703340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4">
            <a:extLst>
              <a:ext uri="{FF2B5EF4-FFF2-40B4-BE49-F238E27FC236}">
                <a16:creationId xmlns:a16="http://schemas.microsoft.com/office/drawing/2014/main" id="{63223679-24FF-4C59-C9BE-DCA505FC4187}"/>
              </a:ext>
            </a:extLst>
          </p:cNvPr>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nvGrpSpPr>
          <p:cNvPr id="3" name="Group 15">
            <a:extLst>
              <a:ext uri="{FF2B5EF4-FFF2-40B4-BE49-F238E27FC236}">
                <a16:creationId xmlns:a16="http://schemas.microsoft.com/office/drawing/2014/main" id="{ED946ADE-BA16-79E6-E975-5453A9A1403C}"/>
              </a:ext>
            </a:extLst>
          </p:cNvPr>
          <p:cNvGrpSpPr>
            <a:grpSpLocks noChangeAspect="1"/>
          </p:cNvGrpSpPr>
          <p:nvPr/>
        </p:nvGrpSpPr>
        <p:grpSpPr bwMode="auto">
          <a:xfrm>
            <a:off x="211138" y="714375"/>
            <a:ext cx="8723312" cy="1330325"/>
            <a:chOff x="-3905251" y="4294188"/>
            <a:chExt cx="13027839" cy="1892300"/>
          </a:xfrm>
        </p:grpSpPr>
        <p:sp>
          <p:nvSpPr>
            <p:cNvPr id="4" name="Freeform 14">
              <a:extLst>
                <a:ext uri="{FF2B5EF4-FFF2-40B4-BE49-F238E27FC236}">
                  <a16:creationId xmlns:a16="http://schemas.microsoft.com/office/drawing/2014/main" id="{1FD7A231-EB6D-2B79-8729-3F8AD414F9D2}"/>
                </a:ext>
              </a:extLst>
            </p:cNvPr>
            <p:cNvSpPr>
              <a:spLocks/>
            </p:cNvSpPr>
            <p:nvPr/>
          </p:nvSpPr>
          <p:spPr bwMode="hidden">
            <a:xfrm>
              <a:off x="4810006" y="4499677"/>
              <a:ext cx="4295986"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8">
              <a:extLst>
                <a:ext uri="{FF2B5EF4-FFF2-40B4-BE49-F238E27FC236}">
                  <a16:creationId xmlns:a16="http://schemas.microsoft.com/office/drawing/2014/main" id="{F6128F91-66E0-8A6A-BE3F-A2E796AB93DA}"/>
                </a:ext>
              </a:extLst>
            </p:cNvPr>
            <p:cNvSpPr>
              <a:spLocks/>
            </p:cNvSpPr>
            <p:nvPr/>
          </p:nvSpPr>
          <p:spPr bwMode="hidden">
            <a:xfrm>
              <a:off x="-308667" y="4319028"/>
              <a:ext cx="8279020" cy="1208091"/>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22">
              <a:extLst>
                <a:ext uri="{FF2B5EF4-FFF2-40B4-BE49-F238E27FC236}">
                  <a16:creationId xmlns:a16="http://schemas.microsoft.com/office/drawing/2014/main" id="{9F4E6AD4-9C44-86F4-B23E-5007325A0BB3}"/>
                </a:ext>
              </a:extLst>
            </p:cNvPr>
            <p:cNvSpPr>
              <a:spLocks/>
            </p:cNvSpPr>
            <p:nvPr/>
          </p:nvSpPr>
          <p:spPr bwMode="hidden">
            <a:xfrm>
              <a:off x="4286" y="4334834"/>
              <a:ext cx="8165219"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6">
              <a:extLst>
                <a:ext uri="{FF2B5EF4-FFF2-40B4-BE49-F238E27FC236}">
                  <a16:creationId xmlns:a16="http://schemas.microsoft.com/office/drawing/2014/main" id="{1A45AB95-DD39-DD67-3AC6-7CD48A7AFA6D}"/>
                </a:ext>
              </a:extLst>
            </p:cNvPr>
            <p:cNvSpPr>
              <a:spLocks/>
            </p:cNvSpPr>
            <p:nvPr/>
          </p:nvSpPr>
          <p:spPr bwMode="hidden">
            <a:xfrm>
              <a:off x="4155651" y="4316769"/>
              <a:ext cx="4940859"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8" name="Freeform 25">
              <a:extLst>
                <a:ext uri="{FF2B5EF4-FFF2-40B4-BE49-F238E27FC236}">
                  <a16:creationId xmlns:a16="http://schemas.microsoft.com/office/drawing/2014/main" id="{75E1E9E6-665E-CCBD-A889-44B2A3CAC4EA}"/>
                </a:ext>
              </a:extLst>
            </p:cNvPr>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9" name="Picture 8" descr="purple radial gradient.jpg">
            <a:extLst>
              <a:ext uri="{FF2B5EF4-FFF2-40B4-BE49-F238E27FC236}">
                <a16:creationId xmlns:a16="http://schemas.microsoft.com/office/drawing/2014/main" id="{57D54BA5-ADAD-ED5A-59B0-558191A4E992}"/>
              </a:ext>
            </a:extLst>
          </p:cNvPr>
          <p:cNvPicPr>
            <a:picLocks noChangeAspect="1"/>
          </p:cNvPicPr>
          <p:nvPr userDrawn="1"/>
        </p:nvPicPr>
        <p:blipFill>
          <a:blip r:embed="rId2" cstate="print">
            <a:duotone>
              <a:schemeClr val="accent3">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p:spPr>
      </p:pic>
      <p:sp>
        <p:nvSpPr>
          <p:cNvPr id="10" name="Date Placeholder 1">
            <a:extLst>
              <a:ext uri="{FF2B5EF4-FFF2-40B4-BE49-F238E27FC236}">
                <a16:creationId xmlns:a16="http://schemas.microsoft.com/office/drawing/2014/main" id="{3BEC6BCD-6D63-55AC-8B38-BC45F0B5175D}"/>
              </a:ext>
            </a:extLst>
          </p:cNvPr>
          <p:cNvSpPr>
            <a:spLocks noGrp="1"/>
          </p:cNvSpPr>
          <p:nvPr>
            <p:ph type="dt" sz="half" idx="10"/>
          </p:nvPr>
        </p:nvSpPr>
        <p:spPr>
          <a:xfrm>
            <a:off x="5164138" y="6249988"/>
            <a:ext cx="3786187" cy="365125"/>
          </a:xfrm>
          <a:prstGeom prst="rect">
            <a:avLst/>
          </a:prstGeom>
        </p:spPr>
        <p:txBody>
          <a:bodyPr/>
          <a:lstStyle>
            <a:lvl1pPr eaLnBrk="1" hangingPunct="1">
              <a:defRPr>
                <a:latin typeface="Arial" charset="0"/>
                <a:cs typeface="Arial" charset="0"/>
              </a:defRPr>
            </a:lvl1pPr>
          </a:lstStyle>
          <a:p>
            <a:pPr>
              <a:defRPr/>
            </a:pPr>
            <a:endParaRPr lang="en-US"/>
          </a:p>
        </p:txBody>
      </p:sp>
      <p:sp>
        <p:nvSpPr>
          <p:cNvPr id="11" name="Slide Number Placeholder 3">
            <a:extLst>
              <a:ext uri="{FF2B5EF4-FFF2-40B4-BE49-F238E27FC236}">
                <a16:creationId xmlns:a16="http://schemas.microsoft.com/office/drawing/2014/main" id="{1AC16E4F-39AE-C695-755D-4B5EE8984E46}"/>
              </a:ext>
            </a:extLst>
          </p:cNvPr>
          <p:cNvSpPr>
            <a:spLocks noGrp="1"/>
          </p:cNvSpPr>
          <p:nvPr>
            <p:ph type="sldNum" sz="quarter" idx="11"/>
          </p:nvPr>
        </p:nvSpPr>
        <p:spPr/>
        <p:txBody>
          <a:bodyPr/>
          <a:lstStyle>
            <a:lvl1pPr>
              <a:defRPr/>
            </a:lvl1pPr>
          </a:lstStyle>
          <a:p>
            <a:pPr>
              <a:defRPr/>
            </a:pPr>
            <a:fld id="{650191A6-2682-4F6D-8833-D4D77B3E5547}" type="slidenum">
              <a:rPr lang="en-US" altLang="en-US"/>
              <a:pPr>
                <a:defRPr/>
              </a:pPr>
              <a:t>‹#›</a:t>
            </a:fld>
            <a:endParaRPr lang="en-US" altLang="en-US"/>
          </a:p>
        </p:txBody>
      </p:sp>
    </p:spTree>
    <p:extLst>
      <p:ext uri="{BB962C8B-B14F-4D97-AF65-F5344CB8AC3E}">
        <p14:creationId xmlns:p14="http://schemas.microsoft.com/office/powerpoint/2010/main" val="2132368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Rounded Rectangle 14">
            <a:extLst>
              <a:ext uri="{FF2B5EF4-FFF2-40B4-BE49-F238E27FC236}">
                <a16:creationId xmlns:a16="http://schemas.microsoft.com/office/drawing/2014/main" id="{F56AB945-44EE-C9C3-2042-A929C5D1E578}"/>
              </a:ext>
            </a:extLst>
          </p:cNvPr>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nvGrpSpPr>
          <p:cNvPr id="5" name="Group 23">
            <a:extLst>
              <a:ext uri="{FF2B5EF4-FFF2-40B4-BE49-F238E27FC236}">
                <a16:creationId xmlns:a16="http://schemas.microsoft.com/office/drawing/2014/main" id="{D2E0D830-271E-71E1-66B9-80A7E6355B6B}"/>
              </a:ext>
            </a:extLst>
          </p:cNvPr>
          <p:cNvGrpSpPr>
            <a:grpSpLocks noChangeAspect="1"/>
          </p:cNvGrpSpPr>
          <p:nvPr/>
        </p:nvGrpSpPr>
        <p:grpSpPr bwMode="auto">
          <a:xfrm>
            <a:off x="211138" y="714375"/>
            <a:ext cx="8723312" cy="1331913"/>
            <a:chOff x="-3905250" y="4294188"/>
            <a:chExt cx="13011150" cy="1892300"/>
          </a:xfrm>
        </p:grpSpPr>
        <p:sp>
          <p:nvSpPr>
            <p:cNvPr id="6" name="Freeform 14">
              <a:extLst>
                <a:ext uri="{FF2B5EF4-FFF2-40B4-BE49-F238E27FC236}">
                  <a16:creationId xmlns:a16="http://schemas.microsoft.com/office/drawing/2014/main" id="{B9AEECBA-84DD-529C-8DB5-18855A064227}"/>
                </a:ext>
              </a:extLst>
            </p:cNvPr>
            <p:cNvSpPr>
              <a:spLocks/>
            </p:cNvSpPr>
            <p:nvPr/>
          </p:nvSpPr>
          <p:spPr bwMode="hidden">
            <a:xfrm>
              <a:off x="4810681" y="4501687"/>
              <a:ext cx="4295219" cy="101494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a:extLst>
                <a:ext uri="{FF2B5EF4-FFF2-40B4-BE49-F238E27FC236}">
                  <a16:creationId xmlns:a16="http://schemas.microsoft.com/office/drawing/2014/main" id="{ACDC7C8E-E31E-9579-9814-A514AF0E7164}"/>
                </a:ext>
              </a:extLst>
            </p:cNvPr>
            <p:cNvSpPr>
              <a:spLocks/>
            </p:cNvSpPr>
            <p:nvPr/>
          </p:nvSpPr>
          <p:spPr bwMode="hidden">
            <a:xfrm>
              <a:off x="-308538" y="4318998"/>
              <a:ext cx="8280254" cy="1208906"/>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a:extLst>
                <a:ext uri="{FF2B5EF4-FFF2-40B4-BE49-F238E27FC236}">
                  <a16:creationId xmlns:a16="http://schemas.microsoft.com/office/drawing/2014/main" id="{9EBDEFDF-EE1F-64C8-9C0D-11E1C19B1B2B}"/>
                </a:ext>
              </a:extLst>
            </p:cNvPr>
            <p:cNvSpPr>
              <a:spLocks/>
            </p:cNvSpPr>
            <p:nvPr/>
          </p:nvSpPr>
          <p:spPr bwMode="hidden">
            <a:xfrm>
              <a:off x="4014" y="4334786"/>
              <a:ext cx="8164231" cy="1102902"/>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a:extLst>
                <a:ext uri="{FF2B5EF4-FFF2-40B4-BE49-F238E27FC236}">
                  <a16:creationId xmlns:a16="http://schemas.microsoft.com/office/drawing/2014/main" id="{DA316C47-C1D9-D1A3-C23E-FD8D94D49AE8}"/>
                </a:ext>
              </a:extLst>
            </p:cNvPr>
            <p:cNvSpPr>
              <a:spLocks/>
            </p:cNvSpPr>
            <p:nvPr/>
          </p:nvSpPr>
          <p:spPr bwMode="hidden">
            <a:xfrm>
              <a:off x="4157164" y="4316742"/>
              <a:ext cx="4939265" cy="926979"/>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25">
              <a:extLst>
                <a:ext uri="{FF2B5EF4-FFF2-40B4-BE49-F238E27FC236}">
                  <a16:creationId xmlns:a16="http://schemas.microsoft.com/office/drawing/2014/main" id="{2E12DBCD-7357-C2E1-E53A-28185D7B0B06}"/>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6">
            <a:extLst>
              <a:ext uri="{FF2B5EF4-FFF2-40B4-BE49-F238E27FC236}">
                <a16:creationId xmlns:a16="http://schemas.microsoft.com/office/drawing/2014/main" id="{05CCE02D-B133-8B2D-9C71-82C7AE06AA47}"/>
              </a:ext>
            </a:extLst>
          </p:cNvPr>
          <p:cNvSpPr>
            <a:spLocks noGrp="1"/>
          </p:cNvSpPr>
          <p:nvPr>
            <p:ph type="sldNum" sz="quarter" idx="10"/>
          </p:nvPr>
        </p:nvSpPr>
        <p:spPr/>
        <p:txBody>
          <a:bodyPr/>
          <a:lstStyle>
            <a:lvl1pPr>
              <a:defRPr/>
            </a:lvl1pPr>
          </a:lstStyle>
          <a:p>
            <a:pPr>
              <a:defRPr/>
            </a:pPr>
            <a:fld id="{CF91C67A-B101-4997-A7E3-7F1BA74D94C6}" type="slidenum">
              <a:rPr lang="en-US" altLang="en-US"/>
              <a:pPr>
                <a:defRPr/>
              </a:pPr>
              <a:t>‹#›</a:t>
            </a:fld>
            <a:endParaRPr lang="en-US" altLang="en-US"/>
          </a:p>
        </p:txBody>
      </p:sp>
    </p:spTree>
    <p:extLst>
      <p:ext uri="{BB962C8B-B14F-4D97-AF65-F5344CB8AC3E}">
        <p14:creationId xmlns:p14="http://schemas.microsoft.com/office/powerpoint/2010/main" val="3523767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21F55A58-E1CA-FE76-03CA-F47732FEDB87}"/>
              </a:ext>
            </a:extLst>
          </p:cNvPr>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nvGrpSpPr>
          <p:cNvPr id="1027" name="Group 15">
            <a:extLst>
              <a:ext uri="{FF2B5EF4-FFF2-40B4-BE49-F238E27FC236}">
                <a16:creationId xmlns:a16="http://schemas.microsoft.com/office/drawing/2014/main" id="{61636692-770D-D0E5-91C2-57EB8AF97EBF}"/>
              </a:ext>
            </a:extLst>
          </p:cNvPr>
          <p:cNvGrpSpPr>
            <a:grpSpLocks noChangeAspect="1"/>
          </p:cNvGrpSpPr>
          <p:nvPr/>
        </p:nvGrpSpPr>
        <p:grpSpPr bwMode="auto">
          <a:xfrm>
            <a:off x="211138" y="1679575"/>
            <a:ext cx="8723312" cy="1330325"/>
            <a:chOff x="-3905251" y="4294188"/>
            <a:chExt cx="13027839" cy="1892300"/>
          </a:xfrm>
        </p:grpSpPr>
        <p:sp>
          <p:nvSpPr>
            <p:cNvPr id="1032" name="Freeform 14">
              <a:extLst>
                <a:ext uri="{FF2B5EF4-FFF2-40B4-BE49-F238E27FC236}">
                  <a16:creationId xmlns:a16="http://schemas.microsoft.com/office/drawing/2014/main" id="{0E4D4CF0-1528-D824-A40A-5D20FC58B906}"/>
                </a:ext>
              </a:extLst>
            </p:cNvPr>
            <p:cNvSpPr>
              <a:spLocks/>
            </p:cNvSpPr>
            <p:nvPr/>
          </p:nvSpPr>
          <p:spPr bwMode="hidden">
            <a:xfrm>
              <a:off x="4810006" y="4499677"/>
              <a:ext cx="4295986"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 name="Freeform 18">
              <a:extLst>
                <a:ext uri="{FF2B5EF4-FFF2-40B4-BE49-F238E27FC236}">
                  <a16:creationId xmlns:a16="http://schemas.microsoft.com/office/drawing/2014/main" id="{DB3E8125-D16E-B161-B3DD-9DB50C814E17}"/>
                </a:ext>
              </a:extLst>
            </p:cNvPr>
            <p:cNvSpPr>
              <a:spLocks/>
            </p:cNvSpPr>
            <p:nvPr/>
          </p:nvSpPr>
          <p:spPr bwMode="hidden">
            <a:xfrm>
              <a:off x="-308667" y="4319028"/>
              <a:ext cx="8279020" cy="1208091"/>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22">
              <a:extLst>
                <a:ext uri="{FF2B5EF4-FFF2-40B4-BE49-F238E27FC236}">
                  <a16:creationId xmlns:a16="http://schemas.microsoft.com/office/drawing/2014/main" id="{7E9CCEAC-7ADE-B923-AAC1-DE4E6EB6596A}"/>
                </a:ext>
              </a:extLst>
            </p:cNvPr>
            <p:cNvSpPr>
              <a:spLocks/>
            </p:cNvSpPr>
            <p:nvPr/>
          </p:nvSpPr>
          <p:spPr bwMode="hidden">
            <a:xfrm>
              <a:off x="4286" y="4334834"/>
              <a:ext cx="8165219"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5" name="Freeform 26">
              <a:extLst>
                <a:ext uri="{FF2B5EF4-FFF2-40B4-BE49-F238E27FC236}">
                  <a16:creationId xmlns:a16="http://schemas.microsoft.com/office/drawing/2014/main" id="{B84AEA45-94C5-60B5-B196-34656738436E}"/>
                </a:ext>
              </a:extLst>
            </p:cNvPr>
            <p:cNvSpPr>
              <a:spLocks/>
            </p:cNvSpPr>
            <p:nvPr/>
          </p:nvSpPr>
          <p:spPr bwMode="hidden">
            <a:xfrm>
              <a:off x="4155651" y="4316769"/>
              <a:ext cx="4940859"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36" name="Freeform 10">
              <a:extLst>
                <a:ext uri="{FF2B5EF4-FFF2-40B4-BE49-F238E27FC236}">
                  <a16:creationId xmlns:a16="http://schemas.microsoft.com/office/drawing/2014/main" id="{542C03DF-4FDE-9C00-FDBB-E2CA1DE193F3}"/>
                </a:ext>
              </a:extLst>
            </p:cNvPr>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28" name="Title Placeholder 1">
            <a:extLst>
              <a:ext uri="{FF2B5EF4-FFF2-40B4-BE49-F238E27FC236}">
                <a16:creationId xmlns:a16="http://schemas.microsoft.com/office/drawing/2014/main" id="{690049A2-C21D-5E78-7D92-D507951F0498}"/>
              </a:ext>
            </a:extLst>
          </p:cNvPr>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 name="Footer Placeholder 4">
            <a:extLst>
              <a:ext uri="{FF2B5EF4-FFF2-40B4-BE49-F238E27FC236}">
                <a16:creationId xmlns:a16="http://schemas.microsoft.com/office/drawing/2014/main" id="{5DB39307-F7DD-173A-7CA3-07D7E02BA231}"/>
              </a:ext>
            </a:extLst>
          </p:cNvPr>
          <p:cNvSpPr>
            <a:spLocks noGrp="1"/>
          </p:cNvSpPr>
          <p:nvPr>
            <p:ph type="ftr" sz="quarter" idx="3"/>
          </p:nvPr>
        </p:nvSpPr>
        <p:spPr>
          <a:xfrm>
            <a:off x="990600" y="6324600"/>
            <a:ext cx="3786188" cy="365125"/>
          </a:xfrm>
          <a:prstGeom prst="rect">
            <a:avLst/>
          </a:prstGeom>
        </p:spPr>
        <p:txBody>
          <a:bodyPr vert="horz" lIns="91440" tIns="45720" rIns="91440" bIns="45720" rtlCol="0" anchor="ctr"/>
          <a:lstStyle>
            <a:lvl1pPr algn="l" eaLnBrk="1" hangingPunct="1">
              <a:defRPr sz="1000">
                <a:solidFill>
                  <a:schemeClr val="tx2"/>
                </a:solidFill>
                <a:latin typeface="Arial" pitchFamily="34" charset="0"/>
                <a:cs typeface="Arial" pitchFamily="34" charset="0"/>
              </a:defRPr>
            </a:lvl1pPr>
          </a:lstStyle>
          <a:p>
            <a:pPr>
              <a:defRPr/>
            </a:pPr>
            <a:r>
              <a:rPr lang="en-US"/>
              <a:t>Strategic Evolution LLC </a:t>
            </a:r>
          </a:p>
        </p:txBody>
      </p:sp>
      <p:sp>
        <p:nvSpPr>
          <p:cNvPr id="6" name="Slide Number Placeholder 5">
            <a:extLst>
              <a:ext uri="{FF2B5EF4-FFF2-40B4-BE49-F238E27FC236}">
                <a16:creationId xmlns:a16="http://schemas.microsoft.com/office/drawing/2014/main" id="{70BBDCEC-790A-4F07-A130-2EA8DA496841}"/>
              </a:ext>
            </a:extLst>
          </p:cNvPr>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chemeClr val="tx2"/>
                </a:solidFill>
              </a:defRPr>
            </a:lvl1pPr>
          </a:lstStyle>
          <a:p>
            <a:pPr>
              <a:defRPr/>
            </a:pPr>
            <a:fld id="{3CC1D62D-C5F7-4DE2-8077-16F0579AF95D}" type="slidenum">
              <a:rPr lang="en-US" altLang="en-US"/>
              <a:pPr>
                <a:defRPr/>
              </a:pPr>
              <a:t>‹#›</a:t>
            </a:fld>
            <a:endParaRPr lang="en-US" altLang="en-US"/>
          </a:p>
        </p:txBody>
      </p:sp>
      <p:sp>
        <p:nvSpPr>
          <p:cNvPr id="1031" name="Text Placeholder 2">
            <a:extLst>
              <a:ext uri="{FF2B5EF4-FFF2-40B4-BE49-F238E27FC236}">
                <a16:creationId xmlns:a16="http://schemas.microsoft.com/office/drawing/2014/main" id="{C1E0D7AA-7638-41C5-D614-15E22F5A66FA}"/>
              </a:ext>
            </a:extLst>
          </p:cNvPr>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463" r:id="rId1"/>
    <p:sldLayoutId id="2147485464" r:id="rId2"/>
    <p:sldLayoutId id="2147485465" r:id="rId3"/>
    <p:sldLayoutId id="2147485466" r:id="rId4"/>
    <p:sldLayoutId id="2147485467" r:id="rId5"/>
    <p:sldLayoutId id="2147485468" r:id="rId6"/>
    <p:sldLayoutId id="2147485440" r:id="rId7"/>
    <p:sldLayoutId id="2147485469" r:id="rId8"/>
    <p:sldLayoutId id="2147485470" r:id="rId9"/>
    <p:sldLayoutId id="2147485471" r:id="rId10"/>
    <p:sldLayoutId id="2147485472" r:id="rId11"/>
    <p:sldLayoutId id="2147485473" r:id="rId12"/>
    <p:sldLayoutId id="2147485475" r:id="rId13"/>
    <p:sldLayoutId id="2147485476" r:id="rId14"/>
    <p:sldLayoutId id="2147485497" r:id="rId15"/>
    <p:sldLayoutId id="2147485500" r:id="rId16"/>
    <p:sldLayoutId id="2147485501" r:id="rId17"/>
    <p:sldLayoutId id="2147485502" r:id="rId18"/>
    <p:sldLayoutId id="2147485503" r:id="rId19"/>
    <p:sldLayoutId id="2147485504" r:id="rId20"/>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75791343-0505-C37B-11B2-742D27CC1D5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CCD252E0-7D22-B9D9-6B3E-14AF477D109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9E9907F-6C00-6A5D-F014-387F0FAA8D7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fld id="{C57F22C5-FD52-4E19-9200-282CF205BF6A}" type="datetimeFigureOut">
              <a:rPr lang="en-US"/>
              <a:pPr>
                <a:defRPr/>
              </a:pPr>
              <a:t>4/15/2023</a:t>
            </a:fld>
            <a:endParaRPr lang="en-US"/>
          </a:p>
        </p:txBody>
      </p:sp>
      <p:sp>
        <p:nvSpPr>
          <p:cNvPr id="5" name="Footer Placeholder 4">
            <a:extLst>
              <a:ext uri="{FF2B5EF4-FFF2-40B4-BE49-F238E27FC236}">
                <a16:creationId xmlns:a16="http://schemas.microsoft.com/office/drawing/2014/main" id="{DAE6EB4F-277B-55DA-BDF0-475A627A50B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CDB81224-253E-D0B5-6A93-0236E064556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87DCD10-C589-4028-9E94-3D44180A8C1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41" r:id="rId1"/>
    <p:sldLayoutId id="2147485442" r:id="rId2"/>
    <p:sldLayoutId id="2147485443" r:id="rId3"/>
    <p:sldLayoutId id="2147485444" r:id="rId4"/>
    <p:sldLayoutId id="2147485445" r:id="rId5"/>
    <p:sldLayoutId id="2147485446" r:id="rId6"/>
    <p:sldLayoutId id="2147485447" r:id="rId7"/>
    <p:sldLayoutId id="2147485448" r:id="rId8"/>
    <p:sldLayoutId id="2147485449" r:id="rId9"/>
    <p:sldLayoutId id="2147485450" r:id="rId10"/>
    <p:sldLayoutId id="214748545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A3C6AAF9-FC88-5E57-D855-0CBC0CD0AA7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CD5DEA6A-2260-1A83-F9F7-161D2F56A2B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DC91C94-EB41-FAA2-2FA3-DF54741490F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fld id="{99E762EF-CFEA-4AE1-A2DF-BA1E4179EEEF}" type="datetimeFigureOut">
              <a:rPr lang="en-US"/>
              <a:pPr>
                <a:defRPr/>
              </a:pPr>
              <a:t>4/15/2023</a:t>
            </a:fld>
            <a:endParaRPr lang="en-US"/>
          </a:p>
        </p:txBody>
      </p:sp>
      <p:sp>
        <p:nvSpPr>
          <p:cNvPr id="5" name="Footer Placeholder 4">
            <a:extLst>
              <a:ext uri="{FF2B5EF4-FFF2-40B4-BE49-F238E27FC236}">
                <a16:creationId xmlns:a16="http://schemas.microsoft.com/office/drawing/2014/main" id="{2DD17767-76DD-4E96-8D52-EEFDF37A3F9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9CF58193-4B1C-B812-9E74-0F6078583F0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8AF779F-C312-4B47-B06B-75981504AF0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52" r:id="rId1"/>
    <p:sldLayoutId id="2147485453" r:id="rId2"/>
    <p:sldLayoutId id="2147485454" r:id="rId3"/>
    <p:sldLayoutId id="2147485455" r:id="rId4"/>
    <p:sldLayoutId id="2147485456" r:id="rId5"/>
    <p:sldLayoutId id="2147485457" r:id="rId6"/>
    <p:sldLayoutId id="2147485458" r:id="rId7"/>
    <p:sldLayoutId id="2147485459" r:id="rId8"/>
    <p:sldLayoutId id="2147485460" r:id="rId9"/>
    <p:sldLayoutId id="2147485461" r:id="rId10"/>
    <p:sldLayoutId id="214748546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freepngimg.com/png/24015-dog-transparent-image"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picserver.org/c/communication.html" TargetMode="External"/><Relationship Id="rId2" Type="http://schemas.openxmlformats.org/officeDocument/2006/relationships/image" Target="../media/image11.jpg"/><Relationship Id="rId1" Type="http://schemas.openxmlformats.org/officeDocument/2006/relationships/slideLayout" Target="../slideLayouts/slideLayout8.xml"/><Relationship Id="rId5" Type="http://schemas.openxmlformats.org/officeDocument/2006/relationships/hyperlink" Target="https://pixabay.com/en/conversation-dialogue-interview-1262311/"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tags" Target="../tags/tag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eslkidsgames.com/2018/11/quiz-question-challenge.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eslkidsgames.com/2018/11/quiz-question-challenge.htm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eslkidsgames.com/2018/11/quiz-question-challenge.html"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www.eslkidsgames.com/2018/11/quiz-question-challenge.html" TargetMode="Externa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s://www.eslkidsgames.com/2018/11/quiz-question-challenge.html"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eslkidsgames.com/2018/11/quiz-question-challenge.html"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28.pn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hyperlink" Target="https://www.eslkidsgames.com/2018/11/quiz-question-challenge.html"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eslkidsgames.com/2018/11/quiz-question-challenge.html"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684D480-A002-2941-A3F5-9E644D98362D}"/>
              </a:ext>
            </a:extLst>
          </p:cNvPr>
          <p:cNvSpPr>
            <a:spLocks noGrp="1"/>
          </p:cNvSpPr>
          <p:nvPr>
            <p:ph type="ctrTitle"/>
          </p:nvPr>
        </p:nvSpPr>
        <p:spPr>
          <a:xfrm>
            <a:off x="779060" y="3234532"/>
            <a:ext cx="7772400" cy="1779588"/>
          </a:xfrm>
        </p:spPr>
        <p:txBody>
          <a:bodyPr>
            <a:normAutofit fontScale="90000"/>
          </a:bodyPr>
          <a:lstStyle/>
          <a:p>
            <a:pPr eaLnBrk="1" hangingPunct="1">
              <a:defRPr/>
            </a:pPr>
            <a:r>
              <a:rPr lang="en-US" b="1" dirty="0">
                <a:solidFill>
                  <a:schemeClr val="bg1"/>
                </a:solidFill>
                <a:effectLst>
                  <a:outerShdw blurRad="38100" dist="38100" dir="2700000" algn="tl">
                    <a:srgbClr val="000000">
                      <a:alpha val="43137"/>
                    </a:srgbClr>
                  </a:outerShdw>
                </a:effectLst>
              </a:rPr>
              <a:t>Customer Service</a:t>
            </a:r>
            <a:br>
              <a:rPr lang="en-US" b="1"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rPr>
              <a:t>Dealing with Difficult Personalities</a:t>
            </a:r>
            <a:br>
              <a:rPr lang="en-US" b="1"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rPr>
              <a:t>Working through Conflict </a:t>
            </a:r>
            <a:endParaRPr lang="en-US" sz="1600" b="1" dirty="0">
              <a:solidFill>
                <a:schemeClr val="bg1"/>
              </a:solidFill>
              <a:effectLst>
                <a:outerShdw blurRad="38100" dist="38100" dir="2700000" algn="tl">
                  <a:srgbClr val="000000">
                    <a:alpha val="43137"/>
                  </a:srgbClr>
                </a:outerShdw>
              </a:effectLst>
            </a:endParaRPr>
          </a:p>
        </p:txBody>
      </p:sp>
      <p:pic>
        <p:nvPicPr>
          <p:cNvPr id="44035" name="Picture 1">
            <a:extLst>
              <a:ext uri="{FF2B5EF4-FFF2-40B4-BE49-F238E27FC236}">
                <a16:creationId xmlns:a16="http://schemas.microsoft.com/office/drawing/2014/main" id="{2C2CA40A-CF52-B986-DD10-9DB4C4F4F2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5324"/>
          <a:stretch>
            <a:fillRect/>
          </a:stretch>
        </p:blipFill>
        <p:spPr bwMode="auto">
          <a:xfrm>
            <a:off x="899710" y="1219200"/>
            <a:ext cx="75311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a:extLst>
              <a:ext uri="{FF2B5EF4-FFF2-40B4-BE49-F238E27FC236}">
                <a16:creationId xmlns:a16="http://schemas.microsoft.com/office/drawing/2014/main" id="{834A0B3D-8CB2-AA48-ED6E-664690B3B5B8}"/>
              </a:ext>
            </a:extLst>
          </p:cNvPr>
          <p:cNvSpPr>
            <a:spLocks noGrp="1"/>
          </p:cNvSpPr>
          <p:nvPr>
            <p:ph idx="1"/>
          </p:nvPr>
        </p:nvSpPr>
        <p:spPr>
          <a:xfrm>
            <a:off x="381000" y="2674938"/>
            <a:ext cx="8534400" cy="3649662"/>
          </a:xfrm>
        </p:spPr>
        <p:txBody>
          <a:bodyPr rtlCol="0">
            <a:normAutofit fontScale="77500" lnSpcReduction="20000"/>
          </a:bodyPr>
          <a:lstStyle/>
          <a:p>
            <a:pPr eaLnBrk="1" hangingPunct="1">
              <a:buFont typeface="Arial" charset="0"/>
              <a:buChar char="•"/>
              <a:defRPr/>
            </a:pPr>
            <a:r>
              <a:rPr lang="en-US" sz="3100" dirty="0">
                <a:solidFill>
                  <a:schemeClr val="tx1"/>
                </a:solidFill>
              </a:rPr>
              <a:t>Meet regular goals in a timely fashion.</a:t>
            </a:r>
          </a:p>
          <a:p>
            <a:pPr eaLnBrk="1" hangingPunct="1">
              <a:buFont typeface="Arial" charset="0"/>
              <a:buChar char="•"/>
              <a:defRPr/>
            </a:pPr>
            <a:r>
              <a:rPr lang="en-US" sz="3100" dirty="0">
                <a:solidFill>
                  <a:schemeClr val="tx1"/>
                </a:solidFill>
              </a:rPr>
              <a:t>Manage your time wisely to make decisions that matter.</a:t>
            </a:r>
          </a:p>
          <a:p>
            <a:pPr eaLnBrk="1" hangingPunct="1">
              <a:buFont typeface="Arial" charset="0"/>
              <a:buChar char="•"/>
              <a:defRPr/>
            </a:pPr>
            <a:r>
              <a:rPr lang="en-US" sz="3100" dirty="0">
                <a:solidFill>
                  <a:schemeClr val="tx1"/>
                </a:solidFill>
              </a:rPr>
              <a:t>Work well both individually and as part of a team.</a:t>
            </a:r>
          </a:p>
          <a:p>
            <a:pPr eaLnBrk="1" hangingPunct="1">
              <a:buFont typeface="Arial" charset="0"/>
              <a:buChar char="•"/>
              <a:defRPr/>
            </a:pPr>
            <a:r>
              <a:rPr lang="en-US" sz="3100" dirty="0">
                <a:solidFill>
                  <a:schemeClr val="tx1"/>
                </a:solidFill>
              </a:rPr>
              <a:t>Demonstrate professionalism and courtesy in yourself and your products. </a:t>
            </a:r>
          </a:p>
          <a:p>
            <a:pPr eaLnBrk="1" hangingPunct="1">
              <a:buFont typeface="Arial" charset="0"/>
              <a:buChar char="•"/>
              <a:defRPr/>
            </a:pPr>
            <a:r>
              <a:rPr lang="en-US" sz="3100" dirty="0">
                <a:solidFill>
                  <a:schemeClr val="tx1"/>
                </a:solidFill>
              </a:rPr>
              <a:t>Have confidence in your ability to do your job and serve the customer.</a:t>
            </a:r>
          </a:p>
          <a:p>
            <a:pPr eaLnBrk="1" hangingPunct="1">
              <a:buFont typeface="Arial" charset="0"/>
              <a:buChar char="•"/>
              <a:defRPr/>
            </a:pPr>
            <a:endParaRPr lang="en-US" dirty="0">
              <a:solidFill>
                <a:schemeClr val="tx1"/>
              </a:solidFill>
            </a:endParaRPr>
          </a:p>
          <a:p>
            <a:pPr eaLnBrk="1" hangingPunct="1">
              <a:buFont typeface="Arial" charset="0"/>
              <a:buChar char="•"/>
              <a:defRPr/>
            </a:pPr>
            <a:endParaRPr lang="en-US" dirty="0">
              <a:solidFill>
                <a:schemeClr val="tx1"/>
              </a:solidFill>
            </a:endParaRPr>
          </a:p>
          <a:p>
            <a:pPr marL="0" indent="0" eaLnBrk="1" fontAlgn="auto" hangingPunct="1">
              <a:spcAft>
                <a:spcPts val="0"/>
              </a:spcAft>
              <a:buFont typeface="Symbol" panose="05050102010706020507" pitchFamily="18" charset="2"/>
              <a:buNone/>
              <a:defRPr/>
            </a:pPr>
            <a:br>
              <a:rPr lang="en-US" sz="1800" dirty="0"/>
            </a:br>
            <a:br>
              <a:rPr lang="en-US" sz="1800" dirty="0"/>
            </a:br>
            <a:endParaRPr lang="en-US" sz="1800" dirty="0"/>
          </a:p>
        </p:txBody>
      </p:sp>
      <p:sp>
        <p:nvSpPr>
          <p:cNvPr id="2" name="Title 1">
            <a:extLst>
              <a:ext uri="{FF2B5EF4-FFF2-40B4-BE49-F238E27FC236}">
                <a16:creationId xmlns:a16="http://schemas.microsoft.com/office/drawing/2014/main" id="{6B521C07-610B-325B-5DC2-9CF7D7588FC1}"/>
              </a:ext>
            </a:extLst>
          </p:cNvPr>
          <p:cNvSpPr>
            <a:spLocks noGrp="1"/>
          </p:cNvSpPr>
          <p:nvPr>
            <p:ph type="title"/>
          </p:nvPr>
        </p:nvSpPr>
        <p:spPr/>
        <p:txBody>
          <a:bodyPr rtlCol="0">
            <a:normAutofit fontScale="90000"/>
          </a:bodyPr>
          <a:lstStyle/>
          <a:p>
            <a:pPr eaLnBrk="1" fontAlgn="auto" hangingPunct="1">
              <a:spcAft>
                <a:spcPts val="0"/>
              </a:spcAft>
              <a:defRPr/>
            </a:pPr>
            <a:r>
              <a:rPr lang="en-US" b="1" dirty="0">
                <a:solidFill>
                  <a:schemeClr val="bg1"/>
                </a:solidFill>
                <a:effectLst>
                  <a:outerShdw blurRad="38100" dist="38100" dir="2700000" algn="tl">
                    <a:srgbClr val="C0C0C0"/>
                  </a:outerShdw>
                </a:effectLst>
              </a:rPr>
              <a:t>Customer Service Skill #6:</a:t>
            </a:r>
            <a:br>
              <a:rPr lang="en-US" b="1" dirty="0">
                <a:solidFill>
                  <a:schemeClr val="bg1"/>
                </a:solidFill>
                <a:effectLst>
                  <a:outerShdw blurRad="38100" dist="38100" dir="2700000" algn="tl">
                    <a:srgbClr val="C0C0C0"/>
                  </a:outerShdw>
                </a:effectLst>
              </a:rPr>
            </a:br>
            <a:r>
              <a:rPr lang="en-US" b="1" dirty="0">
                <a:solidFill>
                  <a:schemeClr val="bg1"/>
                </a:solidFill>
                <a:effectLst>
                  <a:outerShdw blurRad="38100" dist="38100" dir="2700000" algn="tl">
                    <a:srgbClr val="C0C0C0"/>
                  </a:outerShdw>
                </a:effectLst>
              </a:rPr>
              <a:t>Be Action Oriented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D929E9-70A1-F4AD-6412-1926219B615B}"/>
              </a:ext>
            </a:extLst>
          </p:cNvPr>
          <p:cNvSpPr>
            <a:spLocks noGrp="1"/>
          </p:cNvSpPr>
          <p:nvPr>
            <p:ph type="title"/>
          </p:nvPr>
        </p:nvSpPr>
        <p:spPr/>
        <p:txBody>
          <a:bodyPr/>
          <a:lstStyle/>
          <a:p>
            <a:r>
              <a:rPr lang="en-US" dirty="0"/>
              <a:t>Personalities</a:t>
            </a:r>
          </a:p>
        </p:txBody>
      </p:sp>
      <p:pic>
        <p:nvPicPr>
          <p:cNvPr id="9" name="Content Placeholder 8" descr="A group of dogs and cats&#10;&#10;Description automatically generated with medium confidence">
            <a:extLst>
              <a:ext uri="{FF2B5EF4-FFF2-40B4-BE49-F238E27FC236}">
                <a16:creationId xmlns:a16="http://schemas.microsoft.com/office/drawing/2014/main" id="{121C0B0B-0461-71F6-FB81-E2C99829C474}"/>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606393" y="2438400"/>
            <a:ext cx="5931213" cy="3451225"/>
          </a:xfrm>
        </p:spPr>
      </p:pic>
    </p:spTree>
    <p:extLst>
      <p:ext uri="{BB962C8B-B14F-4D97-AF65-F5344CB8AC3E}">
        <p14:creationId xmlns:p14="http://schemas.microsoft.com/office/powerpoint/2010/main" val="2245027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C69BC4-21A1-1A3C-09A6-B6F8849E981E}"/>
              </a:ext>
            </a:extLst>
          </p:cNvPr>
          <p:cNvSpPr txBox="1">
            <a:spLocks noChangeArrowheads="1"/>
          </p:cNvSpPr>
          <p:nvPr/>
        </p:nvSpPr>
        <p:spPr>
          <a:xfrm>
            <a:off x="533400" y="228600"/>
            <a:ext cx="8229600" cy="1143000"/>
          </a:xfrm>
          <a:prstGeom prst="rect">
            <a:avLst/>
          </a:prstGeom>
        </p:spPr>
        <p:txBody>
          <a:bodyPr anchor="ctr">
            <a:normAutofit/>
          </a:bodyPr>
          <a:lstStyle/>
          <a:p>
            <a:pPr algn="ctr" eaLnBrk="1" hangingPunct="1">
              <a:defRPr/>
            </a:pPr>
            <a:r>
              <a:rPr lang="en-US" sz="4000" b="1" dirty="0">
                <a:solidFill>
                  <a:schemeClr val="bg1"/>
                </a:solidFill>
                <a:effectLst>
                  <a:outerShdw blurRad="38100" dist="38100" dir="2700000" algn="tl">
                    <a:srgbClr val="C0C0C0"/>
                  </a:outerShdw>
                </a:effectLst>
                <a:latin typeface="+mj-lt"/>
                <a:cs typeface="Arial" charset="0"/>
              </a:rPr>
              <a:t>Hostile Aggressive Trio</a:t>
            </a:r>
          </a:p>
        </p:txBody>
      </p:sp>
      <p:graphicFrame>
        <p:nvGraphicFramePr>
          <p:cNvPr id="10" name="Diagram 9">
            <a:extLst>
              <a:ext uri="{FF2B5EF4-FFF2-40B4-BE49-F238E27FC236}">
                <a16:creationId xmlns:a16="http://schemas.microsoft.com/office/drawing/2014/main" id="{C82BFEA9-223E-F71D-B6FE-4D578955A5E2}"/>
              </a:ext>
            </a:extLst>
          </p:cNvPr>
          <p:cNvGraphicFramePr/>
          <p:nvPr>
            <p:extLst>
              <p:ext uri="{D42A27DB-BD31-4B8C-83A1-F6EECF244321}">
                <p14:modId xmlns:p14="http://schemas.microsoft.com/office/powerpoint/2010/main" val="3812883097"/>
              </p:ext>
            </p:extLst>
          </p:nvPr>
        </p:nvGraphicFramePr>
        <p:xfrm>
          <a:off x="609600" y="2133600"/>
          <a:ext cx="8077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6EE327-3A60-A390-2DFE-6E55DD8EAB38}"/>
              </a:ext>
            </a:extLst>
          </p:cNvPr>
          <p:cNvSpPr txBox="1">
            <a:spLocks noChangeArrowheads="1"/>
          </p:cNvSpPr>
          <p:nvPr/>
        </p:nvSpPr>
        <p:spPr>
          <a:xfrm>
            <a:off x="914400" y="228600"/>
            <a:ext cx="7772400" cy="1143000"/>
          </a:xfrm>
          <a:prstGeom prst="rect">
            <a:avLst/>
          </a:prstGeom>
        </p:spPr>
        <p:txBody>
          <a:bodyPr anchor="ctr">
            <a:normAutofit/>
          </a:bodyPr>
          <a:lstStyle/>
          <a:p>
            <a:pPr eaLnBrk="1" hangingPunct="1">
              <a:lnSpc>
                <a:spcPct val="80000"/>
              </a:lnSpc>
              <a:defRPr/>
            </a:pPr>
            <a:r>
              <a:rPr lang="en-US" sz="4000" b="1" dirty="0">
                <a:solidFill>
                  <a:schemeClr val="bg1"/>
                </a:solidFill>
                <a:effectLst>
                  <a:outerShdw blurRad="38100" dist="38100" dir="2700000" algn="tl">
                    <a:srgbClr val="000000">
                      <a:alpha val="43137"/>
                    </a:srgbClr>
                  </a:outerShdw>
                </a:effectLst>
                <a:latin typeface="+mj-lt"/>
                <a:cs typeface="Arial" charset="0"/>
              </a:rPr>
              <a:t>Coping Methods: </a:t>
            </a:r>
            <a:r>
              <a:rPr lang="en-US" sz="3200" i="1" dirty="0">
                <a:solidFill>
                  <a:schemeClr val="bg1"/>
                </a:solidFill>
                <a:effectLst>
                  <a:outerShdw blurRad="38100" dist="38100" dir="2700000" algn="tl">
                    <a:srgbClr val="000000">
                      <a:alpha val="43137"/>
                    </a:srgbClr>
                  </a:outerShdw>
                </a:effectLst>
                <a:latin typeface="+mj-lt"/>
                <a:cs typeface="Arial" charset="0"/>
              </a:rPr>
              <a:t>Hostile Aggressive Trio</a:t>
            </a:r>
          </a:p>
        </p:txBody>
      </p:sp>
      <p:graphicFrame>
        <p:nvGraphicFramePr>
          <p:cNvPr id="9" name="Diagram 8">
            <a:extLst>
              <a:ext uri="{FF2B5EF4-FFF2-40B4-BE49-F238E27FC236}">
                <a16:creationId xmlns:a16="http://schemas.microsoft.com/office/drawing/2014/main" id="{3BD0EB9F-B50F-6001-8EFC-23BF0B52A7F2}"/>
              </a:ext>
            </a:extLst>
          </p:cNvPr>
          <p:cNvGraphicFramePr/>
          <p:nvPr/>
        </p:nvGraphicFramePr>
        <p:xfrm>
          <a:off x="533400" y="2667000"/>
          <a:ext cx="8077200" cy="383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56743C64-D64E-7DEF-6023-F73739BB1E10}"/>
              </a:ext>
            </a:extLst>
          </p:cNvPr>
          <p:cNvSpPr>
            <a:spLocks noGrp="1" noChangeArrowheads="1"/>
          </p:cNvSpPr>
          <p:nvPr>
            <p:ph type="title"/>
          </p:nvPr>
        </p:nvSpPr>
        <p:spPr>
          <a:xfrm>
            <a:off x="533400" y="304800"/>
            <a:ext cx="8382000" cy="1143000"/>
          </a:xfrm>
        </p:spPr>
        <p:txBody>
          <a:bodyPr rtlCol="0">
            <a:normAutofit fontScale="90000"/>
          </a:bodyPr>
          <a:lstStyle/>
          <a:p>
            <a:pPr marL="54864" eaLnBrk="1" fontAlgn="auto" hangingPunct="1">
              <a:spcAft>
                <a:spcPts val="0"/>
              </a:spcAft>
              <a:defRPr/>
            </a:pPr>
            <a:r>
              <a:rPr lang="en-US" b="1" dirty="0">
                <a:solidFill>
                  <a:schemeClr val="bg1"/>
                </a:solidFill>
                <a:effectLst>
                  <a:outerShdw blurRad="38100" dist="38100" dir="2700000" algn="tl">
                    <a:srgbClr val="000000">
                      <a:alpha val="43137"/>
                    </a:srgbClr>
                  </a:outerShdw>
                </a:effectLst>
              </a:rPr>
              <a:t>“And One More Thing” -  Complainers</a:t>
            </a:r>
          </a:p>
        </p:txBody>
      </p:sp>
      <p:pic>
        <p:nvPicPr>
          <p:cNvPr id="15366" name="Picture 6" descr="http://gritsngrace.files.wordpress.com/2008/02/biggest_whiner_statue_1.jpg">
            <a:extLst>
              <a:ext uri="{FF2B5EF4-FFF2-40B4-BE49-F238E27FC236}">
                <a16:creationId xmlns:a16="http://schemas.microsoft.com/office/drawing/2014/main" id="{A459C56E-DEFF-C500-9A5C-4776D82EC56D}"/>
              </a:ext>
            </a:extLst>
          </p:cNvPr>
          <p:cNvPicPr>
            <a:picLocks noGrp="1" noChangeAspect="1" noChangeArrowheads="1"/>
          </p:cNvPicPr>
          <p:nvPr>
            <p:ph type="clipArt" sz="half" idx="1"/>
          </p:nvPr>
        </p:nvPicPr>
        <p:blipFill>
          <a:blip r:embed="rId3"/>
          <a:stretch>
            <a:fillRect/>
          </a:stretch>
        </p:blipFill>
        <p:spPr>
          <a:xfrm>
            <a:off x="685800" y="2609850"/>
            <a:ext cx="3810000" cy="2857500"/>
          </a:xfrm>
          <a:effectLst>
            <a:outerShdw blurRad="190500" algn="tl" rotWithShape="0">
              <a:srgbClr val="000000">
                <a:alpha val="70000"/>
              </a:srgbClr>
            </a:outerShdw>
          </a:effectLst>
        </p:spPr>
      </p:pic>
      <p:sp>
        <p:nvSpPr>
          <p:cNvPr id="45060" name="Rectangle 4">
            <a:extLst>
              <a:ext uri="{FF2B5EF4-FFF2-40B4-BE49-F238E27FC236}">
                <a16:creationId xmlns:a16="http://schemas.microsoft.com/office/drawing/2014/main" id="{7B22A21F-DD5E-E710-6FDF-8B4FD12EDD00}"/>
              </a:ext>
            </a:extLst>
          </p:cNvPr>
          <p:cNvSpPr>
            <a:spLocks noGrp="1"/>
          </p:cNvSpPr>
          <p:nvPr>
            <p:ph type="body" sz="half" idx="2"/>
          </p:nvPr>
        </p:nvSpPr>
        <p:spPr>
          <a:xfrm>
            <a:off x="4800600" y="3352800"/>
            <a:ext cx="3962400" cy="2667000"/>
          </a:xfrm>
        </p:spPr>
        <p:txBody>
          <a:bodyPr/>
          <a:lstStyle/>
          <a:p>
            <a:pPr eaLnBrk="1" hangingPunct="1">
              <a:buFont typeface="Arial" panose="020B0604020202020204" pitchFamily="34" charset="0"/>
              <a:buChar char="•"/>
            </a:pPr>
            <a:r>
              <a:rPr lang="en-US" altLang="en-US" dirty="0">
                <a:solidFill>
                  <a:schemeClr val="tx1"/>
                </a:solidFill>
              </a:rPr>
              <a:t>Passive, helpless</a:t>
            </a:r>
          </a:p>
          <a:p>
            <a:pPr eaLnBrk="1" hangingPunct="1">
              <a:buFont typeface="Arial" panose="020B0604020202020204" pitchFamily="34" charset="0"/>
              <a:buChar char="•"/>
            </a:pPr>
            <a:r>
              <a:rPr lang="en-US" altLang="en-US" dirty="0">
                <a:solidFill>
                  <a:schemeClr val="tx1"/>
                </a:solidFill>
              </a:rPr>
              <a:t>Blaming – fault external</a:t>
            </a:r>
          </a:p>
          <a:p>
            <a:pPr eaLnBrk="1" hangingPunct="1">
              <a:buFont typeface="Arial" panose="020B0604020202020204" pitchFamily="34" charset="0"/>
              <a:buChar char="•"/>
            </a:pPr>
            <a:r>
              <a:rPr lang="en-US" altLang="en-US" dirty="0">
                <a:solidFill>
                  <a:schemeClr val="tx1"/>
                </a:solidFill>
              </a:rPr>
              <a:t>Nothing is ever right</a:t>
            </a:r>
          </a:p>
          <a:p>
            <a:pPr eaLnBrk="1" hangingPunct="1">
              <a:buFont typeface="Arial" panose="020B0604020202020204" pitchFamily="34" charset="0"/>
              <a:buChar char="•"/>
            </a:pPr>
            <a:r>
              <a:rPr lang="en-US" altLang="en-US" dirty="0">
                <a:solidFill>
                  <a:schemeClr val="tx1"/>
                </a:solidFill>
              </a:rPr>
              <a:t>Easier to blame than change</a:t>
            </a:r>
          </a:p>
          <a:p>
            <a:pPr eaLnBrk="1" hangingPunct="1">
              <a:buFont typeface="Arial" panose="020B0604020202020204" pitchFamily="34" charset="0"/>
              <a:buChar char="•"/>
            </a:pPr>
            <a:r>
              <a:rPr lang="en-US" altLang="en-US" dirty="0">
                <a:solidFill>
                  <a:schemeClr val="tx1"/>
                </a:solidFill>
              </a:rPr>
              <a:t>Triangulate</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3">
            <a:extLst>
              <a:ext uri="{FF2B5EF4-FFF2-40B4-BE49-F238E27FC236}">
                <a16:creationId xmlns:a16="http://schemas.microsoft.com/office/drawing/2014/main" id="{35EE9398-5328-BB47-B4D5-E35C3226D487}"/>
              </a:ext>
            </a:extLst>
          </p:cNvPr>
          <p:cNvSpPr>
            <a:spLocks noGrp="1"/>
          </p:cNvSpPr>
          <p:nvPr>
            <p:ph idx="1"/>
          </p:nvPr>
        </p:nvSpPr>
        <p:spPr>
          <a:xfrm>
            <a:off x="533400" y="2590800"/>
            <a:ext cx="8077200" cy="3886200"/>
          </a:xfrm>
        </p:spPr>
        <p:txBody>
          <a:bodyPr/>
          <a:lstStyle/>
          <a:p>
            <a:pPr eaLnBrk="1" hangingPunct="1">
              <a:buFont typeface="Arial" panose="020B0604020202020204" pitchFamily="34" charset="0"/>
              <a:buChar char="•"/>
            </a:pPr>
            <a:r>
              <a:rPr lang="en-US" altLang="en-US" b="1" dirty="0">
                <a:solidFill>
                  <a:schemeClr val="tx1"/>
                </a:solidFill>
              </a:rPr>
              <a:t>Listen</a:t>
            </a:r>
            <a:r>
              <a:rPr lang="en-US" altLang="en-US" dirty="0">
                <a:solidFill>
                  <a:schemeClr val="tx1"/>
                </a:solidFill>
              </a:rPr>
              <a:t> attentively to their complaints even if you feel guilty or impatient.</a:t>
            </a:r>
          </a:p>
          <a:p>
            <a:pPr eaLnBrk="1" hangingPunct="1">
              <a:buFont typeface="Arial" panose="020B0604020202020204" pitchFamily="34" charset="0"/>
              <a:buChar char="•"/>
            </a:pPr>
            <a:r>
              <a:rPr lang="en-US" altLang="en-US" dirty="0">
                <a:solidFill>
                  <a:schemeClr val="tx1"/>
                </a:solidFill>
              </a:rPr>
              <a:t>Acknowledge what they're saying by </a:t>
            </a:r>
            <a:r>
              <a:rPr lang="en-US" altLang="en-US" b="1" dirty="0">
                <a:solidFill>
                  <a:schemeClr val="tx1"/>
                </a:solidFill>
              </a:rPr>
              <a:t>paraphrasing</a:t>
            </a:r>
            <a:r>
              <a:rPr lang="en-US" altLang="en-US" dirty="0">
                <a:solidFill>
                  <a:schemeClr val="tx1"/>
                </a:solidFill>
              </a:rPr>
              <a:t>. </a:t>
            </a:r>
          </a:p>
          <a:p>
            <a:pPr eaLnBrk="1" hangingPunct="1">
              <a:buFont typeface="Arial" panose="020B0604020202020204" pitchFamily="34" charset="0"/>
              <a:buChar char="•"/>
            </a:pPr>
            <a:r>
              <a:rPr lang="en-US" altLang="en-US" b="1" dirty="0">
                <a:solidFill>
                  <a:schemeClr val="tx1"/>
                </a:solidFill>
              </a:rPr>
              <a:t>Avoid joining </a:t>
            </a:r>
            <a:r>
              <a:rPr lang="en-US" altLang="en-US" dirty="0">
                <a:solidFill>
                  <a:schemeClr val="tx1"/>
                </a:solidFill>
              </a:rPr>
              <a:t>them even if, at the moment, you accept their allegations as true. </a:t>
            </a:r>
          </a:p>
          <a:p>
            <a:pPr eaLnBrk="1" hangingPunct="1">
              <a:buFont typeface="Arial" panose="020B0604020202020204" pitchFamily="34" charset="0"/>
              <a:buChar char="•"/>
            </a:pPr>
            <a:r>
              <a:rPr lang="en-US" altLang="en-US" dirty="0">
                <a:solidFill>
                  <a:schemeClr val="tx1"/>
                </a:solidFill>
              </a:rPr>
              <a:t>State and </a:t>
            </a:r>
            <a:r>
              <a:rPr lang="en-US" altLang="en-US" b="1" dirty="0">
                <a:solidFill>
                  <a:schemeClr val="tx1"/>
                </a:solidFill>
              </a:rPr>
              <a:t>acknowledge facts without comment</a:t>
            </a:r>
            <a:r>
              <a:rPr lang="en-US" altLang="en-US" dirty="0">
                <a:solidFill>
                  <a:schemeClr val="tx1"/>
                </a:solidFill>
              </a:rPr>
              <a:t>. </a:t>
            </a:r>
          </a:p>
          <a:p>
            <a:pPr eaLnBrk="1" hangingPunct="1">
              <a:buFont typeface="Arial" panose="020B0604020202020204" pitchFamily="34" charset="0"/>
              <a:buChar char="•"/>
            </a:pPr>
            <a:r>
              <a:rPr lang="en-US" altLang="en-US" dirty="0">
                <a:solidFill>
                  <a:schemeClr val="tx1"/>
                </a:solidFill>
              </a:rPr>
              <a:t>Try to move to </a:t>
            </a:r>
            <a:r>
              <a:rPr lang="en-US" altLang="en-US" b="1" dirty="0">
                <a:solidFill>
                  <a:schemeClr val="tx1"/>
                </a:solidFill>
              </a:rPr>
              <a:t>a problem-solving</a:t>
            </a:r>
            <a:r>
              <a:rPr lang="en-US" altLang="en-US" dirty="0">
                <a:solidFill>
                  <a:schemeClr val="tx1"/>
                </a:solidFill>
              </a:rPr>
              <a:t>. </a:t>
            </a:r>
          </a:p>
          <a:p>
            <a:pPr eaLnBrk="1" hangingPunct="1">
              <a:buFont typeface="Arial" panose="020B0604020202020204" pitchFamily="34" charset="0"/>
              <a:buChar char="•"/>
            </a:pPr>
            <a:r>
              <a:rPr lang="en-US" altLang="en-US" dirty="0">
                <a:solidFill>
                  <a:schemeClr val="tx1"/>
                </a:solidFill>
              </a:rPr>
              <a:t>If all else fails, ask the Complainer: "</a:t>
            </a:r>
            <a:r>
              <a:rPr lang="en-US" altLang="en-US" b="1" dirty="0">
                <a:solidFill>
                  <a:schemeClr val="tx1"/>
                </a:solidFill>
              </a:rPr>
              <a:t>How do you want this discussion to end</a:t>
            </a:r>
            <a:r>
              <a:rPr lang="en-US" altLang="en-US" dirty="0">
                <a:solidFill>
                  <a:schemeClr val="tx1"/>
                </a:solidFill>
              </a:rPr>
              <a:t>?" </a:t>
            </a:r>
          </a:p>
        </p:txBody>
      </p:sp>
      <p:sp>
        <p:nvSpPr>
          <p:cNvPr id="63490" name="Rectangle 2">
            <a:extLst>
              <a:ext uri="{FF2B5EF4-FFF2-40B4-BE49-F238E27FC236}">
                <a16:creationId xmlns:a16="http://schemas.microsoft.com/office/drawing/2014/main" id="{D716E047-C163-C266-D262-9BBFCFEF704E}"/>
              </a:ext>
            </a:extLst>
          </p:cNvPr>
          <p:cNvSpPr>
            <a:spLocks noGrp="1"/>
          </p:cNvSpPr>
          <p:nvPr>
            <p:ph type="title"/>
          </p:nvPr>
        </p:nvSpPr>
        <p:spPr>
          <a:xfrm>
            <a:off x="1447800" y="533400"/>
            <a:ext cx="6248400" cy="914400"/>
          </a:xfrm>
        </p:spPr>
        <p:txBody>
          <a:bodyPr/>
          <a:lstStyle/>
          <a:p>
            <a:pPr marL="53975" algn="l" eaLnBrk="1" hangingPunct="1">
              <a:defRPr/>
            </a:pPr>
            <a:r>
              <a:rPr lang="en-US" altLang="en-US" sz="4000" b="1" dirty="0">
                <a:solidFill>
                  <a:schemeClr val="bg1"/>
                </a:solidFill>
                <a:effectLst>
                  <a:outerShdw blurRad="38100" dist="38100" dir="2700000" algn="tl">
                    <a:srgbClr val="000000">
                      <a:alpha val="43137"/>
                    </a:srgbClr>
                  </a:outerShdw>
                </a:effectLst>
              </a:rPr>
              <a:t>Coping Method: </a:t>
            </a:r>
            <a:r>
              <a:rPr lang="en-US" altLang="en-US" sz="3200" b="1" i="1" dirty="0">
                <a:solidFill>
                  <a:schemeClr val="bg1"/>
                </a:solidFill>
                <a:effectLst>
                  <a:outerShdw blurRad="38100" dist="38100" dir="2700000" algn="tl">
                    <a:srgbClr val="000000">
                      <a:alpha val="43137"/>
                    </a:srgbClr>
                  </a:outerShdw>
                </a:effectLst>
              </a:rPr>
              <a:t>Complainers</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6B3193F0-3680-8688-F90F-0250394E3372}"/>
              </a:ext>
            </a:extLst>
          </p:cNvPr>
          <p:cNvSpPr>
            <a:spLocks noGrp="1" noChangeArrowheads="1"/>
          </p:cNvSpPr>
          <p:nvPr>
            <p:ph type="title"/>
          </p:nvPr>
        </p:nvSpPr>
        <p:spPr>
          <a:xfrm>
            <a:off x="609600" y="228600"/>
            <a:ext cx="7772400" cy="1143000"/>
          </a:xfrm>
        </p:spPr>
        <p:txBody>
          <a:bodyPr>
            <a:normAutofit/>
          </a:bodyPr>
          <a:lstStyle/>
          <a:p>
            <a:pPr marL="53975" eaLnBrk="1" hangingPunct="1">
              <a:defRPr/>
            </a:pPr>
            <a:r>
              <a:rPr lang="en-US" sz="4000" b="1" dirty="0">
                <a:solidFill>
                  <a:schemeClr val="bg1"/>
                </a:solidFill>
                <a:effectLst>
                  <a:outerShdw blurRad="38100" dist="38100" dir="2700000" algn="tl">
                    <a:srgbClr val="C0C0C0"/>
                  </a:outerShdw>
                </a:effectLst>
              </a:rPr>
              <a:t>Negativist</a:t>
            </a:r>
          </a:p>
        </p:txBody>
      </p:sp>
      <p:pic>
        <p:nvPicPr>
          <p:cNvPr id="21510" name="Picture 6" descr="always to blame">
            <a:extLst>
              <a:ext uri="{FF2B5EF4-FFF2-40B4-BE49-F238E27FC236}">
                <a16:creationId xmlns:a16="http://schemas.microsoft.com/office/drawing/2014/main" id="{FFD9C6E2-7422-680A-CE2E-ED793AFD7AF3}"/>
              </a:ext>
            </a:extLst>
          </p:cNvPr>
          <p:cNvPicPr>
            <a:picLocks noGrp="1" noChangeAspect="1" noChangeArrowheads="1"/>
          </p:cNvPicPr>
          <p:nvPr>
            <p:ph type="clipArt" sz="half" idx="1"/>
          </p:nvPr>
        </p:nvPicPr>
        <p:blipFill>
          <a:blip r:embed="rId3"/>
          <a:srcRect/>
          <a:stretch>
            <a:fillRect/>
          </a:stretch>
        </p:blipFill>
        <p:spPr>
          <a:xfrm>
            <a:off x="4813300" y="3657600"/>
            <a:ext cx="3416300" cy="2273300"/>
          </a:xfrm>
          <a:effectLst>
            <a:outerShdw blurRad="190500" algn="tl" rotWithShape="0">
              <a:srgbClr val="000000">
                <a:alpha val="70000"/>
              </a:srgbClr>
            </a:outerShdw>
          </a:effectLst>
        </p:spPr>
      </p:pic>
      <p:sp>
        <p:nvSpPr>
          <p:cNvPr id="57348" name="Rectangle 4">
            <a:extLst>
              <a:ext uri="{FF2B5EF4-FFF2-40B4-BE49-F238E27FC236}">
                <a16:creationId xmlns:a16="http://schemas.microsoft.com/office/drawing/2014/main" id="{FD1BE355-9351-46BA-02B2-A7DF524798D1}"/>
              </a:ext>
            </a:extLst>
          </p:cNvPr>
          <p:cNvSpPr>
            <a:spLocks noGrp="1"/>
          </p:cNvSpPr>
          <p:nvPr>
            <p:ph type="body" sz="half" idx="2"/>
          </p:nvPr>
        </p:nvSpPr>
        <p:spPr>
          <a:xfrm>
            <a:off x="914400" y="2667000"/>
            <a:ext cx="3810000" cy="3429000"/>
          </a:xfrm>
        </p:spPr>
        <p:txBody>
          <a:bodyPr/>
          <a:lstStyle/>
          <a:p>
            <a:pPr eaLnBrk="1" hangingPunct="1">
              <a:buFont typeface="Arial" panose="020B0604020202020204" pitchFamily="34" charset="0"/>
              <a:buChar char="•"/>
            </a:pPr>
            <a:r>
              <a:rPr lang="en-US" altLang="en-US" b="1" i="1" dirty="0">
                <a:solidFill>
                  <a:schemeClr val="tx1"/>
                </a:solidFill>
              </a:rPr>
              <a:t>No</a:t>
            </a:r>
            <a:r>
              <a:rPr lang="en-US" altLang="en-US" b="1" dirty="0">
                <a:solidFill>
                  <a:schemeClr val="tx1"/>
                </a:solidFill>
              </a:rPr>
              <a:t> </a:t>
            </a:r>
            <a:r>
              <a:rPr lang="en-US" altLang="en-US" dirty="0">
                <a:solidFill>
                  <a:schemeClr val="tx1"/>
                </a:solidFill>
              </a:rPr>
              <a:t>People</a:t>
            </a:r>
          </a:p>
          <a:p>
            <a:pPr eaLnBrk="1" hangingPunct="1">
              <a:buFont typeface="Arial" panose="020B0604020202020204" pitchFamily="34" charset="0"/>
              <a:buChar char="•"/>
            </a:pPr>
            <a:r>
              <a:rPr lang="en-US" altLang="en-US" dirty="0">
                <a:solidFill>
                  <a:schemeClr val="tx1"/>
                </a:solidFill>
              </a:rPr>
              <a:t>Reject ideas and new suggestions quickly</a:t>
            </a:r>
          </a:p>
          <a:p>
            <a:pPr eaLnBrk="1" hangingPunct="1">
              <a:buFont typeface="Arial" panose="020B0604020202020204" pitchFamily="34" charset="0"/>
              <a:buChar char="•"/>
            </a:pPr>
            <a:r>
              <a:rPr lang="en-US" altLang="en-US" dirty="0">
                <a:solidFill>
                  <a:schemeClr val="tx1"/>
                </a:solidFill>
              </a:rPr>
              <a:t>Inflexible</a:t>
            </a:r>
          </a:p>
          <a:p>
            <a:pPr eaLnBrk="1" hangingPunct="1">
              <a:buFont typeface="Arial" panose="020B0604020202020204" pitchFamily="34" charset="0"/>
              <a:buChar char="•"/>
            </a:pPr>
            <a:r>
              <a:rPr lang="en-US" altLang="en-US" dirty="0">
                <a:solidFill>
                  <a:schemeClr val="tx1"/>
                </a:solidFill>
              </a:rPr>
              <a:t>Resistant to change</a:t>
            </a:r>
          </a:p>
          <a:p>
            <a:pPr eaLnBrk="1" hangingPunct="1">
              <a:buFontTx/>
              <a:buNone/>
            </a:pPr>
            <a:endParaRPr lang="en-US" altLang="en-US" sz="2200"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3">
            <a:extLst>
              <a:ext uri="{FF2B5EF4-FFF2-40B4-BE49-F238E27FC236}">
                <a16:creationId xmlns:a16="http://schemas.microsoft.com/office/drawing/2014/main" id="{5C12C57D-190C-4404-28D8-705150E02478}"/>
              </a:ext>
            </a:extLst>
          </p:cNvPr>
          <p:cNvSpPr>
            <a:spLocks noGrp="1"/>
          </p:cNvSpPr>
          <p:nvPr>
            <p:ph idx="1"/>
          </p:nvPr>
        </p:nvSpPr>
        <p:spPr>
          <a:xfrm>
            <a:off x="609600" y="2438400"/>
            <a:ext cx="8229600" cy="4114800"/>
          </a:xfrm>
        </p:spPr>
        <p:txBody>
          <a:bodyPr/>
          <a:lstStyle/>
          <a:p>
            <a:pPr eaLnBrk="1" hangingPunct="1">
              <a:lnSpc>
                <a:spcPct val="90000"/>
              </a:lnSpc>
              <a:buFont typeface="Arial" panose="020B0604020202020204" pitchFamily="34" charset="0"/>
              <a:buChar char="•"/>
            </a:pPr>
            <a:r>
              <a:rPr lang="en-US" altLang="en-US" dirty="0">
                <a:solidFill>
                  <a:schemeClr val="tx1"/>
                </a:solidFill>
              </a:rPr>
              <a:t>Watch for your own </a:t>
            </a:r>
            <a:r>
              <a:rPr lang="en-US" altLang="en-US" b="1" dirty="0">
                <a:solidFill>
                  <a:schemeClr val="tx1"/>
                </a:solidFill>
              </a:rPr>
              <a:t>“sympathetic depression.”</a:t>
            </a:r>
          </a:p>
          <a:p>
            <a:pPr eaLnBrk="1" hangingPunct="1">
              <a:lnSpc>
                <a:spcPct val="90000"/>
              </a:lnSpc>
              <a:buFont typeface="Arial" panose="020B0604020202020204" pitchFamily="34" charset="0"/>
              <a:buChar char="•"/>
            </a:pPr>
            <a:r>
              <a:rPr lang="en-US" altLang="en-US" dirty="0">
                <a:solidFill>
                  <a:schemeClr val="tx1"/>
                </a:solidFill>
              </a:rPr>
              <a:t>Make optimistic, but </a:t>
            </a:r>
            <a:r>
              <a:rPr lang="en-US" altLang="en-US" b="1" dirty="0">
                <a:solidFill>
                  <a:schemeClr val="tx1"/>
                </a:solidFill>
              </a:rPr>
              <a:t>realistic statements</a:t>
            </a:r>
            <a:r>
              <a:rPr lang="en-US" altLang="en-US" dirty="0">
                <a:solidFill>
                  <a:schemeClr val="tx1"/>
                </a:solidFill>
              </a:rPr>
              <a:t>.</a:t>
            </a:r>
          </a:p>
          <a:p>
            <a:pPr eaLnBrk="1" hangingPunct="1">
              <a:lnSpc>
                <a:spcPct val="90000"/>
              </a:lnSpc>
              <a:buFont typeface="Arial" panose="020B0604020202020204" pitchFamily="34" charset="0"/>
              <a:buChar char="•"/>
            </a:pPr>
            <a:r>
              <a:rPr lang="en-US" altLang="en-US" b="1" dirty="0">
                <a:solidFill>
                  <a:schemeClr val="tx1"/>
                </a:solidFill>
              </a:rPr>
              <a:t>Stay away from solution steps </a:t>
            </a:r>
            <a:r>
              <a:rPr lang="en-US" altLang="en-US" dirty="0">
                <a:solidFill>
                  <a:schemeClr val="tx1"/>
                </a:solidFill>
              </a:rPr>
              <a:t>for as long as possible.</a:t>
            </a:r>
          </a:p>
          <a:p>
            <a:pPr eaLnBrk="1" hangingPunct="1">
              <a:lnSpc>
                <a:spcPct val="90000"/>
              </a:lnSpc>
              <a:buFont typeface="Arial" panose="020B0604020202020204" pitchFamily="34" charset="0"/>
              <a:buChar char="•"/>
            </a:pPr>
            <a:r>
              <a:rPr lang="en-US" altLang="en-US" b="1" dirty="0">
                <a:solidFill>
                  <a:schemeClr val="tx1"/>
                </a:solidFill>
              </a:rPr>
              <a:t>Don’t sugar-coat.</a:t>
            </a:r>
          </a:p>
          <a:p>
            <a:pPr eaLnBrk="1" hangingPunct="1">
              <a:lnSpc>
                <a:spcPct val="90000"/>
              </a:lnSpc>
              <a:buFont typeface="Arial" panose="020B0604020202020204" pitchFamily="34" charset="0"/>
              <a:buChar char="•"/>
            </a:pPr>
            <a:r>
              <a:rPr lang="en-US" altLang="en-US" dirty="0">
                <a:solidFill>
                  <a:schemeClr val="tx1"/>
                </a:solidFill>
              </a:rPr>
              <a:t>Be prepared to </a:t>
            </a:r>
            <a:r>
              <a:rPr lang="en-US" altLang="en-US" b="1" dirty="0">
                <a:solidFill>
                  <a:schemeClr val="tx1"/>
                </a:solidFill>
              </a:rPr>
              <a:t>take action </a:t>
            </a:r>
            <a:r>
              <a:rPr lang="en-US" altLang="en-US" dirty="0">
                <a:solidFill>
                  <a:schemeClr val="tx1"/>
                </a:solidFill>
              </a:rPr>
              <a:t>on your own.</a:t>
            </a:r>
          </a:p>
          <a:p>
            <a:pPr eaLnBrk="1" hangingPunct="1">
              <a:lnSpc>
                <a:spcPct val="90000"/>
              </a:lnSpc>
              <a:buFont typeface="Arial" panose="020B0604020202020204" pitchFamily="34" charset="0"/>
              <a:buChar char="•"/>
            </a:pPr>
            <a:r>
              <a:rPr lang="en-US" altLang="en-US" b="1" dirty="0">
                <a:solidFill>
                  <a:schemeClr val="tx1"/>
                </a:solidFill>
              </a:rPr>
              <a:t>“Use” their negativism </a:t>
            </a:r>
            <a:r>
              <a:rPr lang="en-US" altLang="en-US" dirty="0">
                <a:solidFill>
                  <a:schemeClr val="tx1"/>
                </a:solidFill>
              </a:rPr>
              <a:t>to point out potential problems that may need contingency planning.</a:t>
            </a:r>
          </a:p>
        </p:txBody>
      </p:sp>
      <p:sp>
        <p:nvSpPr>
          <p:cNvPr id="65538" name="Rectangle 2">
            <a:extLst>
              <a:ext uri="{FF2B5EF4-FFF2-40B4-BE49-F238E27FC236}">
                <a16:creationId xmlns:a16="http://schemas.microsoft.com/office/drawing/2014/main" id="{8DB1F9CF-538B-05D0-2CE0-FD9F637F3208}"/>
              </a:ext>
            </a:extLst>
          </p:cNvPr>
          <p:cNvSpPr>
            <a:spLocks noGrp="1"/>
          </p:cNvSpPr>
          <p:nvPr>
            <p:ph type="title"/>
          </p:nvPr>
        </p:nvSpPr>
        <p:spPr>
          <a:xfrm>
            <a:off x="1409700" y="457200"/>
            <a:ext cx="6324600" cy="1143000"/>
          </a:xfrm>
        </p:spPr>
        <p:txBody>
          <a:bodyPr/>
          <a:lstStyle/>
          <a:p>
            <a:pPr marL="53975" algn="l" eaLnBrk="1" hangingPunct="1">
              <a:defRPr/>
            </a:pPr>
            <a:r>
              <a:rPr lang="en-US" altLang="en-US" sz="4000" b="1" dirty="0">
                <a:solidFill>
                  <a:schemeClr val="bg1"/>
                </a:solidFill>
                <a:effectLst>
                  <a:outerShdw blurRad="38100" dist="38100" dir="2700000" algn="tl">
                    <a:srgbClr val="000000">
                      <a:alpha val="43137"/>
                    </a:srgbClr>
                  </a:outerShdw>
                </a:effectLst>
              </a:rPr>
              <a:t>Coping Method: </a:t>
            </a:r>
            <a:r>
              <a:rPr lang="en-US" altLang="en-US" sz="4000" b="1" i="1" dirty="0">
                <a:solidFill>
                  <a:schemeClr val="bg1"/>
                </a:solidFill>
                <a:effectLst>
                  <a:outerShdw blurRad="38100" dist="38100" dir="2700000" algn="tl">
                    <a:srgbClr val="000000">
                      <a:alpha val="43137"/>
                    </a:srgbClr>
                  </a:outerShdw>
                </a:effectLst>
              </a:rPr>
              <a:t>Negativist</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248F7FD8-636C-14F0-93F4-26535A9E78A9}"/>
              </a:ext>
            </a:extLst>
          </p:cNvPr>
          <p:cNvSpPr>
            <a:spLocks noGrp="1"/>
          </p:cNvSpPr>
          <p:nvPr>
            <p:ph type="title"/>
          </p:nvPr>
        </p:nvSpPr>
        <p:spPr/>
        <p:txBody>
          <a:bodyPr/>
          <a:lstStyle/>
          <a:p>
            <a:pPr eaLnBrk="1" hangingPunct="1"/>
            <a:r>
              <a:rPr lang="en-US" altLang="en-US"/>
              <a:t>Customer Service Reminders </a:t>
            </a:r>
          </a:p>
        </p:txBody>
      </p:sp>
      <p:sp>
        <p:nvSpPr>
          <p:cNvPr id="3" name="Content Placeholder 2">
            <a:extLst>
              <a:ext uri="{FF2B5EF4-FFF2-40B4-BE49-F238E27FC236}">
                <a16:creationId xmlns:a16="http://schemas.microsoft.com/office/drawing/2014/main" id="{598EC543-32D5-DC0E-8999-E214232AAAE1}"/>
              </a:ext>
            </a:extLst>
          </p:cNvPr>
          <p:cNvSpPr>
            <a:spLocks noGrp="1"/>
          </p:cNvSpPr>
          <p:nvPr>
            <p:ph sz="quarter" idx="13"/>
          </p:nvPr>
        </p:nvSpPr>
        <p:spPr>
          <a:xfrm>
            <a:off x="676275" y="2679700"/>
            <a:ext cx="3822700" cy="3446463"/>
          </a:xfrm>
        </p:spPr>
        <p:txBody>
          <a:bodyPr/>
          <a:lstStyle/>
          <a:p>
            <a:pPr marL="457200" indent="-457200">
              <a:buClrTx/>
              <a:buFont typeface="+mj-lt"/>
              <a:buAutoNum type="arabicPeriod"/>
              <a:defRPr/>
            </a:pPr>
            <a:r>
              <a:rPr lang="en-US" sz="2000" dirty="0">
                <a:solidFill>
                  <a:schemeClr val="tx1"/>
                </a:solidFill>
              </a:rPr>
              <a:t>Customer service is not a department.</a:t>
            </a:r>
          </a:p>
          <a:p>
            <a:pPr marL="457200" indent="-457200">
              <a:buClrTx/>
              <a:buFont typeface="+mj-lt"/>
              <a:buAutoNum type="arabicPeriod"/>
              <a:defRPr/>
            </a:pPr>
            <a:r>
              <a:rPr lang="en-US" sz="2000" dirty="0">
                <a:solidFill>
                  <a:schemeClr val="tx1"/>
                </a:solidFill>
              </a:rPr>
              <a:t>Make it a constant goal to continuously improve your customer service.</a:t>
            </a:r>
          </a:p>
          <a:p>
            <a:pPr marL="457200" indent="-457200">
              <a:buClrTx/>
              <a:buFont typeface="+mj-lt"/>
              <a:buAutoNum type="arabicPeriod"/>
              <a:defRPr/>
            </a:pPr>
            <a:r>
              <a:rPr lang="en-US" sz="2000" dirty="0">
                <a:solidFill>
                  <a:schemeClr val="tx1"/>
                </a:solidFill>
              </a:rPr>
              <a:t>Under promise and over deliver.</a:t>
            </a:r>
          </a:p>
          <a:p>
            <a:pPr marL="457200" indent="-457200">
              <a:buClrTx/>
              <a:buFont typeface="+mj-lt"/>
              <a:buAutoNum type="arabicPeriod"/>
              <a:defRPr/>
            </a:pPr>
            <a:r>
              <a:rPr lang="en-US" sz="2000" dirty="0">
                <a:solidFill>
                  <a:schemeClr val="tx1"/>
                </a:solidFill>
              </a:rPr>
              <a:t>Smile – the customer can tell!</a:t>
            </a:r>
          </a:p>
          <a:p>
            <a:pPr marL="457200" indent="-457200">
              <a:buClrTx/>
              <a:buFont typeface="+mj-lt"/>
              <a:buAutoNum type="arabicPeriod"/>
              <a:defRPr/>
            </a:pPr>
            <a:r>
              <a:rPr lang="en-US" sz="2000" dirty="0">
                <a:solidFill>
                  <a:schemeClr val="tx1"/>
                </a:solidFill>
              </a:rPr>
              <a:t>Make your customer service experiences memorable.</a:t>
            </a:r>
          </a:p>
          <a:p>
            <a:pPr marL="457200" indent="-457200">
              <a:buFont typeface="+mj-lt"/>
              <a:buAutoNum type="arabicPeriod"/>
              <a:defRPr/>
            </a:pPr>
            <a:endParaRPr lang="en-US" sz="2000" dirty="0"/>
          </a:p>
          <a:p>
            <a:pPr>
              <a:defRPr/>
            </a:pPr>
            <a:endParaRPr lang="en-US" sz="2000" dirty="0"/>
          </a:p>
        </p:txBody>
      </p:sp>
      <p:sp>
        <p:nvSpPr>
          <p:cNvPr id="86020" name="Content Placeholder 3">
            <a:extLst>
              <a:ext uri="{FF2B5EF4-FFF2-40B4-BE49-F238E27FC236}">
                <a16:creationId xmlns:a16="http://schemas.microsoft.com/office/drawing/2014/main" id="{ACADF4C1-748E-A1D2-E910-F51608048F20}"/>
              </a:ext>
            </a:extLst>
          </p:cNvPr>
          <p:cNvSpPr>
            <a:spLocks noGrp="1"/>
          </p:cNvSpPr>
          <p:nvPr>
            <p:ph sz="quarter" idx="14"/>
          </p:nvPr>
        </p:nvSpPr>
        <p:spPr>
          <a:xfrm>
            <a:off x="4645025" y="2679700"/>
            <a:ext cx="3822700" cy="3446463"/>
          </a:xfrm>
        </p:spPr>
        <p:txBody>
          <a:bodyPr/>
          <a:lstStyle/>
          <a:p>
            <a:pPr marL="457200" indent="-457200">
              <a:buClrTx/>
              <a:buFont typeface="Candara" panose="020E0502030303020204" pitchFamily="34" charset="0"/>
              <a:buAutoNum type="arabicPeriod" startAt="6"/>
            </a:pPr>
            <a:r>
              <a:rPr lang="en-US" altLang="en-US" sz="2000" dirty="0">
                <a:solidFill>
                  <a:schemeClr val="tx1"/>
                </a:solidFill>
              </a:rPr>
              <a:t>Know your customers and let your customers know you.</a:t>
            </a:r>
          </a:p>
          <a:p>
            <a:pPr marL="457200" indent="-457200">
              <a:buClrTx/>
              <a:buFont typeface="Candara" panose="020E0502030303020204" pitchFamily="34" charset="0"/>
              <a:buAutoNum type="arabicPeriod" startAt="6"/>
            </a:pPr>
            <a:r>
              <a:rPr lang="en-US" altLang="en-US" sz="2000" dirty="0">
                <a:solidFill>
                  <a:schemeClr val="tx1"/>
                </a:solidFill>
              </a:rPr>
              <a:t>Go the extra mile.</a:t>
            </a:r>
          </a:p>
          <a:p>
            <a:pPr marL="457200" indent="-457200">
              <a:buClrTx/>
              <a:buFont typeface="Candara" panose="020E0502030303020204" pitchFamily="34" charset="0"/>
              <a:buAutoNum type="arabicPeriod" startAt="6"/>
            </a:pPr>
            <a:r>
              <a:rPr lang="en-US" altLang="en-US" sz="2000" dirty="0">
                <a:solidFill>
                  <a:schemeClr val="tx1"/>
                </a:solidFill>
              </a:rPr>
              <a:t>Give customers the benefit of the doubt.</a:t>
            </a:r>
          </a:p>
          <a:p>
            <a:pPr marL="457200" indent="-457200">
              <a:buClrTx/>
              <a:buFont typeface="Candara" panose="020E0502030303020204" pitchFamily="34" charset="0"/>
              <a:buAutoNum type="arabicPeriod" startAt="6"/>
            </a:pPr>
            <a:r>
              <a:rPr lang="en-US" altLang="en-US" sz="2000" dirty="0">
                <a:solidFill>
                  <a:schemeClr val="tx1"/>
                </a:solidFill>
              </a:rPr>
              <a:t>Want to know what your customers think? Ask them!</a:t>
            </a:r>
          </a:p>
          <a:p>
            <a:pPr marL="457200" indent="-457200">
              <a:buClrTx/>
              <a:buFont typeface="Candara" panose="020E0502030303020204" pitchFamily="34" charset="0"/>
              <a:buAutoNum type="arabicPeriod" startAt="6"/>
            </a:pPr>
            <a:r>
              <a:rPr lang="en-US" altLang="en-US" sz="2000" dirty="0">
                <a:solidFill>
                  <a:schemeClr val="tx1"/>
                </a:solidFill>
              </a:rPr>
              <a:t>Be yourself, not a script.</a:t>
            </a:r>
          </a:p>
          <a:p>
            <a:pPr marL="457200" indent="-457200">
              <a:buClrTx/>
              <a:buFont typeface="Candara" panose="020E0502030303020204" pitchFamily="34" charset="0"/>
              <a:buAutoNum type="arabicPeriod" startAt="6"/>
            </a:pPr>
            <a:r>
              <a:rPr lang="en-US" altLang="en-US" sz="2000" dirty="0">
                <a:solidFill>
                  <a:schemeClr val="tx1"/>
                </a:solidFill>
              </a:rPr>
              <a:t>Action afterwards matters.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8CAFF-51D5-AC2C-EB29-61F4AF08D544}"/>
              </a:ext>
            </a:extLst>
          </p:cNvPr>
          <p:cNvSpPr>
            <a:spLocks noGrp="1"/>
          </p:cNvSpPr>
          <p:nvPr>
            <p:ph type="title" idx="4294967295"/>
          </p:nvPr>
        </p:nvSpPr>
        <p:spPr>
          <a:xfrm>
            <a:off x="0" y="338138"/>
            <a:ext cx="8229600" cy="1252537"/>
          </a:xfrm>
        </p:spPr>
        <p:txBody>
          <a:bodyPr/>
          <a:lstStyle/>
          <a:p>
            <a:r>
              <a:rPr lang="en-US" dirty="0"/>
              <a:t>Communication</a:t>
            </a:r>
          </a:p>
        </p:txBody>
      </p:sp>
      <p:pic>
        <p:nvPicPr>
          <p:cNvPr id="6" name="Content Placeholder 5" descr="A green signpost with white text&#10;&#10;Description automatically generated with low confidence">
            <a:extLst>
              <a:ext uri="{FF2B5EF4-FFF2-40B4-BE49-F238E27FC236}">
                <a16:creationId xmlns:a16="http://schemas.microsoft.com/office/drawing/2014/main" id="{98B1C4B3-F83F-6F75-CEE3-763D051CDBDF}"/>
              </a:ext>
            </a:extLst>
          </p:cNvPr>
          <p:cNvPicPr>
            <a:picLocks noGrp="1" noChangeAspect="1"/>
          </p:cNvPicPr>
          <p:nvPr>
            <p:ph sz="quarter" idx="4294967295"/>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43000" y="304019"/>
            <a:ext cx="3822700" cy="2187575"/>
          </a:xfrm>
        </p:spPr>
      </p:pic>
      <p:pic>
        <p:nvPicPr>
          <p:cNvPr id="9" name="Content Placeholder 8" descr="Icon&#10;&#10;Description automatically generated">
            <a:extLst>
              <a:ext uri="{FF2B5EF4-FFF2-40B4-BE49-F238E27FC236}">
                <a16:creationId xmlns:a16="http://schemas.microsoft.com/office/drawing/2014/main" id="{7438C057-4176-06FE-2ED3-2C8C79154663}"/>
              </a:ext>
            </a:extLst>
          </p:cNvPr>
          <p:cNvPicPr>
            <a:picLocks noGrp="1" noChangeAspect="1"/>
          </p:cNvPicPr>
          <p:nvPr>
            <p:ph sz="quarter" idx="4294967295"/>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406900" y="2895600"/>
            <a:ext cx="3822700" cy="3405187"/>
          </a:xfrm>
        </p:spPr>
      </p:pic>
    </p:spTree>
    <p:extLst>
      <p:ext uri="{BB962C8B-B14F-4D97-AF65-F5344CB8AC3E}">
        <p14:creationId xmlns:p14="http://schemas.microsoft.com/office/powerpoint/2010/main" val="1910349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7543800" cy="560742"/>
          </a:xfrm>
        </p:spPr>
        <p:txBody>
          <a:bodyPr/>
          <a:lstStyle/>
          <a:p>
            <a:r>
              <a:rPr lang="en-US" b="1" dirty="0">
                <a:effectLst>
                  <a:outerShdw blurRad="38100" dist="38100" dir="2700000" algn="tl">
                    <a:srgbClr val="000000">
                      <a:alpha val="43137"/>
                    </a:srgbClr>
                  </a:outerShdw>
                </a:effectLst>
              </a:rPr>
              <a:t>Training Discussion</a:t>
            </a:r>
          </a:p>
        </p:txBody>
      </p:sp>
      <p:sp>
        <p:nvSpPr>
          <p:cNvPr id="2" name="Content Placeholder 1"/>
          <p:cNvSpPr>
            <a:spLocks noGrp="1"/>
          </p:cNvSpPr>
          <p:nvPr>
            <p:ph sz="quarter" idx="10"/>
          </p:nvPr>
        </p:nvSpPr>
        <p:spPr>
          <a:xfrm>
            <a:off x="904875" y="2537460"/>
            <a:ext cx="6648450" cy="3634740"/>
          </a:xfrm>
        </p:spPr>
        <p:txBody>
          <a:bodyPr/>
          <a:lstStyle/>
          <a:p>
            <a:r>
              <a:rPr lang="en-US" dirty="0"/>
              <a:t>6 key skills to Customer Service </a:t>
            </a:r>
          </a:p>
          <a:p>
            <a:r>
              <a:rPr lang="en-US" dirty="0"/>
              <a:t>Explore Difficult Personalities </a:t>
            </a:r>
          </a:p>
          <a:p>
            <a:r>
              <a:rPr lang="en-US" dirty="0"/>
              <a:t>The communication rule </a:t>
            </a:r>
          </a:p>
          <a:p>
            <a:r>
              <a:rPr lang="en-US" dirty="0"/>
              <a:t>Working through Conflict</a:t>
            </a:r>
          </a:p>
        </p:txBody>
      </p:sp>
    </p:spTree>
    <p:extLst>
      <p:ext uri="{BB962C8B-B14F-4D97-AF65-F5344CB8AC3E}">
        <p14:creationId xmlns:p14="http://schemas.microsoft.com/office/powerpoint/2010/main" val="204867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hydrozoan&#10;&#10;Description automatically generated">
            <a:extLst>
              <a:ext uri="{FF2B5EF4-FFF2-40B4-BE49-F238E27FC236}">
                <a16:creationId xmlns:a16="http://schemas.microsoft.com/office/drawing/2014/main" id="{EF73669A-D562-3B08-2675-49CC6C2B7F91}"/>
              </a:ext>
            </a:extLst>
          </p:cNvPr>
          <p:cNvPicPr>
            <a:picLocks noChangeAspect="1"/>
          </p:cNvPicPr>
          <p:nvPr/>
        </p:nvPicPr>
        <p:blipFill rotWithShape="1">
          <a:blip r:embed="rId4">
            <a:extLst>
              <a:ext uri="{28A0092B-C50C-407E-A947-70E740481C1C}">
                <a14:useLocalDpi xmlns:a14="http://schemas.microsoft.com/office/drawing/2010/main" val="0"/>
              </a:ext>
            </a:extLst>
          </a:blip>
          <a:srcRect t="9065" r="1" b="1"/>
          <a:stretch/>
        </p:blipFill>
        <p:spPr>
          <a:xfrm>
            <a:off x="1371600" y="1295400"/>
            <a:ext cx="6096000" cy="4008783"/>
          </a:xfrm>
          <a:prstGeom prst="rect">
            <a:avLst/>
          </a:prstGeom>
          <a:noFill/>
          <a:effectLst>
            <a:softEdge rad="31750"/>
          </a:effectLst>
        </p:spPr>
      </p:pic>
      <p:sp>
        <p:nvSpPr>
          <p:cNvPr id="14" name="Title 13">
            <a:extLst>
              <a:ext uri="{FF2B5EF4-FFF2-40B4-BE49-F238E27FC236}">
                <a16:creationId xmlns:a16="http://schemas.microsoft.com/office/drawing/2014/main" id="{B8853532-06A0-EBE7-18F5-E8D1E6D2AB99}"/>
              </a:ext>
            </a:extLst>
          </p:cNvPr>
          <p:cNvSpPr>
            <a:spLocks noGrp="1"/>
          </p:cNvSpPr>
          <p:nvPr>
            <p:ph type="title"/>
          </p:nvPr>
        </p:nvSpPr>
        <p:spPr>
          <a:xfrm>
            <a:off x="609601" y="338667"/>
            <a:ext cx="8077200" cy="880533"/>
          </a:xfrm>
        </p:spPr>
        <p:txBody>
          <a:bodyPr>
            <a:normAutofit fontScale="90000"/>
          </a:bodyPr>
          <a:lstStyle/>
          <a:p>
            <a:r>
              <a:rPr lang="en-US" sz="4400" b="1" dirty="0">
                <a:solidFill>
                  <a:schemeClr val="bg1"/>
                </a:solidFill>
                <a:effectLst>
                  <a:outerShdw blurRad="38100" dist="38100" dir="2700000" algn="tl">
                    <a:srgbClr val="000000">
                      <a:alpha val="43137"/>
                    </a:srgbClr>
                  </a:outerShdw>
                </a:effectLst>
              </a:rPr>
              <a:t>7 -  38 - 55 Rule of Communication </a:t>
            </a:r>
          </a:p>
        </p:txBody>
      </p:sp>
    </p:spTree>
    <p:custDataLst>
      <p:tags r:id="rId1"/>
    </p:custDataLst>
    <p:extLst>
      <p:ext uri="{BB962C8B-B14F-4D97-AF65-F5344CB8AC3E}">
        <p14:creationId xmlns:p14="http://schemas.microsoft.com/office/powerpoint/2010/main" val="411327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255050"/>
            <a:ext cx="7772400" cy="1473200"/>
          </a:xfrm>
        </p:spPr>
        <p:txBody>
          <a:bodyPr/>
          <a:lstStyle/>
          <a:p>
            <a:r>
              <a:rPr lang="en-US" b="1" dirty="0">
                <a:effectLst>
                  <a:outerShdw blurRad="38100" dist="38100" dir="2700000" algn="tl">
                    <a:srgbClr val="000000">
                      <a:alpha val="43137"/>
                    </a:srgbClr>
                  </a:outerShdw>
                </a:effectLst>
              </a:rPr>
              <a:t>It’s Not Only What You Say, It’s How You Say it</a:t>
            </a:r>
          </a:p>
        </p:txBody>
      </p:sp>
      <p:sp>
        <p:nvSpPr>
          <p:cNvPr id="34" name="Text Placeholder 16"/>
          <p:cNvSpPr txBox="1">
            <a:spLocks/>
          </p:cNvSpPr>
          <p:nvPr/>
        </p:nvSpPr>
        <p:spPr>
          <a:xfrm>
            <a:off x="533400" y="5837942"/>
            <a:ext cx="8153399" cy="648750"/>
          </a:xfrm>
          <a:prstGeom prst="rect">
            <a:avLst/>
          </a:prstGeom>
          <a:solidFill>
            <a:schemeClr val="accent3"/>
          </a:solidFill>
        </p:spPr>
        <p:txBody>
          <a:bodyPr/>
          <a:lstStyle>
            <a:lvl1pPr marL="257175" indent="-257175" algn="l" defTabSz="342900" rtl="0" eaLnBrk="1" latinLnBrk="0" hangingPunct="1">
              <a:spcBef>
                <a:spcPts val="0"/>
              </a:spcBef>
              <a:spcAft>
                <a:spcPts val="1350"/>
              </a:spcAft>
              <a:buClr>
                <a:schemeClr val="accent1"/>
              </a:buClr>
              <a:buFont typeface="Arial"/>
              <a:buChar char="•"/>
              <a:defRPr sz="2800" kern="1200">
                <a:solidFill>
                  <a:schemeClr val="accent5"/>
                </a:solidFill>
                <a:latin typeface="+mn-lt"/>
                <a:ea typeface="+mn-ea"/>
                <a:cs typeface="+mn-cs"/>
              </a:defRPr>
            </a:lvl1pPr>
            <a:lvl2pPr marL="557213" indent="-214313" algn="l" defTabSz="342900" rtl="0" eaLnBrk="1" latinLnBrk="0" hangingPunct="1">
              <a:spcBef>
                <a:spcPts val="0"/>
              </a:spcBef>
              <a:spcAft>
                <a:spcPts val="900"/>
              </a:spcAft>
              <a:buClr>
                <a:schemeClr val="accent3"/>
              </a:buClr>
              <a:buFont typeface="Arial"/>
              <a:buChar char="•"/>
              <a:defRPr sz="2600" kern="1200">
                <a:solidFill>
                  <a:schemeClr val="accent5"/>
                </a:solidFill>
                <a:latin typeface="+mn-lt"/>
                <a:ea typeface="+mn-ea"/>
                <a:cs typeface="+mn-cs"/>
              </a:defRPr>
            </a:lvl2pPr>
            <a:lvl3pPr marL="857250" indent="-171450" algn="l" defTabSz="342900" rtl="0" eaLnBrk="1" latinLnBrk="0" hangingPunct="1">
              <a:spcBef>
                <a:spcPts val="0"/>
              </a:spcBef>
              <a:spcAft>
                <a:spcPts val="450"/>
              </a:spcAft>
              <a:buClr>
                <a:schemeClr val="accent4"/>
              </a:buClr>
              <a:buFont typeface="Arial"/>
              <a:buChar char="•"/>
              <a:defRPr sz="2400" kern="1200">
                <a:solidFill>
                  <a:schemeClr val="accent5"/>
                </a:solidFill>
                <a:latin typeface="+mn-lt"/>
                <a:ea typeface="+mn-ea"/>
                <a:cs typeface="+mn-cs"/>
              </a:defRPr>
            </a:lvl3pPr>
            <a:lvl4pPr marL="1200150" indent="-171450" algn="l" defTabSz="342900" rtl="0" eaLnBrk="1" latinLnBrk="0" hangingPunct="1">
              <a:spcBef>
                <a:spcPts val="0"/>
              </a:spcBef>
              <a:spcAft>
                <a:spcPts val="450"/>
              </a:spcAft>
              <a:buFont typeface="Arial"/>
              <a:buChar char="•"/>
              <a:defRPr sz="1200" kern="1200">
                <a:solidFill>
                  <a:schemeClr val="accent5"/>
                </a:solidFill>
                <a:latin typeface="+mn-lt"/>
                <a:ea typeface="+mn-ea"/>
                <a:cs typeface="+mn-cs"/>
              </a:defRPr>
            </a:lvl4pPr>
            <a:lvl5pPr marL="1543050" indent="-171450" algn="l" defTabSz="342900" rtl="0" eaLnBrk="1" latinLnBrk="0" hangingPunct="1">
              <a:spcBef>
                <a:spcPts val="0"/>
              </a:spcBef>
              <a:spcAft>
                <a:spcPts val="450"/>
              </a:spcAft>
              <a:buClr>
                <a:schemeClr val="tx1"/>
              </a:buClr>
              <a:buFont typeface="Arial"/>
              <a:buChar char="•"/>
              <a:defRPr sz="1050" kern="1200" baseline="0">
                <a:solidFill>
                  <a:schemeClr val="accent5"/>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sz="1800" dirty="0">
                <a:solidFill>
                  <a:schemeClr val="bg1"/>
                </a:solidFill>
                <a:latin typeface="Franklin Gothic Book" panose="020B0503020102020204" pitchFamily="34" charset="0"/>
                <a:ea typeface="Segoe UI" panose="020B0502040204020203" pitchFamily="34" charset="0"/>
                <a:cs typeface="Segoe UI" panose="020B0502040204020203" pitchFamily="34" charset="0"/>
              </a:rPr>
              <a:t>How you frame and deliver your message means more than the words you choose.</a:t>
            </a:r>
          </a:p>
        </p:txBody>
      </p:sp>
      <p:pic>
        <p:nvPicPr>
          <p:cNvPr id="4" name="Picture 3" descr="Diagram&#10;&#10;Description automatically generated">
            <a:extLst>
              <a:ext uri="{FF2B5EF4-FFF2-40B4-BE49-F238E27FC236}">
                <a16:creationId xmlns:a16="http://schemas.microsoft.com/office/drawing/2014/main" id="{F40D3D27-47BD-818E-DF9F-3C737627AB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0187" y="1753650"/>
            <a:ext cx="6143625" cy="3941584"/>
          </a:xfrm>
          <a:prstGeom prst="rect">
            <a:avLst/>
          </a:prstGeom>
          <a:effectLst>
            <a:softEdge rad="31750"/>
          </a:effectLst>
        </p:spPr>
      </p:pic>
    </p:spTree>
    <p:custDataLst>
      <p:tags r:id="rId1"/>
    </p:custDataLst>
    <p:extLst>
      <p:ext uri="{BB962C8B-B14F-4D97-AF65-F5344CB8AC3E}">
        <p14:creationId xmlns:p14="http://schemas.microsoft.com/office/powerpoint/2010/main" val="391650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Key Terms:</a:t>
            </a:r>
          </a:p>
        </p:txBody>
      </p:sp>
      <p:sp>
        <p:nvSpPr>
          <p:cNvPr id="3" name="Text Placeholder 2"/>
          <p:cNvSpPr>
            <a:spLocks noGrp="1"/>
          </p:cNvSpPr>
          <p:nvPr>
            <p:ph type="body" sz="quarter" idx="11"/>
          </p:nvPr>
        </p:nvSpPr>
        <p:spPr>
          <a:xfrm>
            <a:off x="207399" y="6613320"/>
            <a:ext cx="7543800" cy="306238"/>
          </a:xfrm>
        </p:spPr>
        <p:txBody>
          <a:bodyPr/>
          <a:lstStyle/>
          <a:p>
            <a:r>
              <a:rPr lang="en-US" dirty="0"/>
              <a:t>Source: Confident Counselors </a:t>
            </a:r>
          </a:p>
        </p:txBody>
      </p:sp>
      <p:sp>
        <p:nvSpPr>
          <p:cNvPr id="9" name="Content Placeholder 8">
            <a:extLst>
              <a:ext uri="{FF2B5EF4-FFF2-40B4-BE49-F238E27FC236}">
                <a16:creationId xmlns:a16="http://schemas.microsoft.com/office/drawing/2014/main" id="{4ABD9CBF-378A-41F4-9E2E-B554FC7AC30C}"/>
              </a:ext>
            </a:extLst>
          </p:cNvPr>
          <p:cNvSpPr>
            <a:spLocks noGrp="1"/>
          </p:cNvSpPr>
          <p:nvPr>
            <p:ph sz="quarter" idx="12"/>
          </p:nvPr>
        </p:nvSpPr>
        <p:spPr>
          <a:xfrm>
            <a:off x="207399" y="2105818"/>
            <a:ext cx="3297801" cy="4401908"/>
          </a:xfrm>
        </p:spPr>
        <p:txBody>
          <a:bodyPr/>
          <a:lstStyle/>
          <a:p>
            <a:pPr marL="0" indent="0">
              <a:buNone/>
            </a:pPr>
            <a:r>
              <a:rPr lang="en-US" sz="2000" b="1" dirty="0">
                <a:solidFill>
                  <a:schemeClr val="accent3"/>
                </a:solidFill>
              </a:rPr>
              <a:t>Conflict: </a:t>
            </a:r>
          </a:p>
          <a:p>
            <a:r>
              <a:rPr lang="en-US" sz="2000" dirty="0"/>
              <a:t>A serious disagreement or argument, typically a protracted one.</a:t>
            </a:r>
          </a:p>
          <a:p>
            <a:pPr marL="0" indent="0">
              <a:buNone/>
            </a:pPr>
            <a:r>
              <a:rPr lang="en-US" sz="2000" b="1" dirty="0">
                <a:solidFill>
                  <a:schemeClr val="accent3"/>
                </a:solidFill>
              </a:rPr>
              <a:t>Escalation: </a:t>
            </a:r>
          </a:p>
          <a:p>
            <a:r>
              <a:rPr lang="en-US" sz="2000" dirty="0"/>
              <a:t>To increase the intensity or seriousness of something</a:t>
            </a:r>
          </a:p>
          <a:p>
            <a:pPr marL="0" indent="0">
              <a:buNone/>
            </a:pPr>
            <a:r>
              <a:rPr lang="en-US" sz="2000" b="1" dirty="0">
                <a:solidFill>
                  <a:schemeClr val="accent3"/>
                </a:solidFill>
              </a:rPr>
              <a:t>De-Escalation: </a:t>
            </a:r>
          </a:p>
          <a:p>
            <a:r>
              <a:rPr lang="en-US" sz="2000" dirty="0"/>
              <a:t>To decrease the size, scope, or intensity.  To reduce, lessen in magnitude.  </a:t>
            </a:r>
          </a:p>
        </p:txBody>
      </p:sp>
      <p:pic>
        <p:nvPicPr>
          <p:cNvPr id="6" name="Picture 5" descr="A picture containing diagram&#10;&#10;Description automatically generated">
            <a:extLst>
              <a:ext uri="{FF2B5EF4-FFF2-40B4-BE49-F238E27FC236}">
                <a16:creationId xmlns:a16="http://schemas.microsoft.com/office/drawing/2014/main" id="{CF77ED53-542E-13B4-33FC-F2137CA4F66D}"/>
              </a:ext>
            </a:extLst>
          </p:cNvPr>
          <p:cNvPicPr>
            <a:picLocks noChangeAspect="1"/>
          </p:cNvPicPr>
          <p:nvPr/>
        </p:nvPicPr>
        <p:blipFill rotWithShape="1">
          <a:blip r:embed="rId3">
            <a:extLst>
              <a:ext uri="{28A0092B-C50C-407E-A947-70E740481C1C}">
                <a14:useLocalDpi xmlns:a14="http://schemas.microsoft.com/office/drawing/2010/main" val="0"/>
              </a:ext>
            </a:extLst>
          </a:blip>
          <a:srcRect l="2222" t="14418" r="2222" b="11481"/>
          <a:stretch/>
        </p:blipFill>
        <p:spPr>
          <a:xfrm>
            <a:off x="3505200" y="2779378"/>
            <a:ext cx="5524500" cy="3213063"/>
          </a:xfrm>
          <a:prstGeom prst="rect">
            <a:avLst/>
          </a:prstGeom>
        </p:spPr>
      </p:pic>
    </p:spTree>
    <p:extLst>
      <p:ext uri="{BB962C8B-B14F-4D97-AF65-F5344CB8AC3E}">
        <p14:creationId xmlns:p14="http://schemas.microsoft.com/office/powerpoint/2010/main" val="353017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7543800" cy="1104900"/>
          </a:xfrm>
        </p:spPr>
        <p:txBody>
          <a:bodyPr wrap="square" anchor="ctr">
            <a:noAutofit/>
          </a:bodyPr>
          <a:lstStyle/>
          <a:p>
            <a:pPr>
              <a:lnSpc>
                <a:spcPct val="90000"/>
              </a:lnSpc>
            </a:pPr>
            <a:r>
              <a:rPr lang="en-US" b="1" dirty="0">
                <a:effectLst>
                  <a:outerShdw blurRad="38100" dist="38100" dir="2700000" algn="tl">
                    <a:srgbClr val="000000">
                      <a:alpha val="43137"/>
                    </a:srgbClr>
                  </a:outerShdw>
                </a:effectLst>
              </a:rPr>
              <a:t>Emotional Charge:  Aggression</a:t>
            </a:r>
          </a:p>
        </p:txBody>
      </p:sp>
      <p:sp>
        <p:nvSpPr>
          <p:cNvPr id="3" name="Text Placeholder 2">
            <a:extLst>
              <a:ext uri="{FF2B5EF4-FFF2-40B4-BE49-F238E27FC236}">
                <a16:creationId xmlns:a16="http://schemas.microsoft.com/office/drawing/2014/main" id="{278EE79B-A831-4AC8-9174-BA35998DC90D}"/>
              </a:ext>
            </a:extLst>
          </p:cNvPr>
          <p:cNvSpPr>
            <a:spLocks noGrp="1"/>
          </p:cNvSpPr>
          <p:nvPr>
            <p:ph type="body" sz="quarter" idx="12"/>
          </p:nvPr>
        </p:nvSpPr>
        <p:spPr>
          <a:xfrm>
            <a:off x="228600" y="2209800"/>
            <a:ext cx="5562600" cy="560742"/>
          </a:xfrm>
        </p:spPr>
        <p:txBody>
          <a:bodyPr wrap="square" anchor="t">
            <a:noAutofit/>
          </a:bodyPr>
          <a:lstStyle/>
          <a:p>
            <a:r>
              <a:rPr lang="en-US" sz="4000" b="1" dirty="0">
                <a:effectLst>
                  <a:outerShdw blurRad="38100" dist="38100" dir="2700000" algn="tl">
                    <a:srgbClr val="000000">
                      <a:alpha val="43137"/>
                    </a:srgbClr>
                  </a:outerShdw>
                </a:effectLst>
                <a:latin typeface="+mn-lt"/>
              </a:rPr>
              <a:t>Why do people escalate?</a:t>
            </a:r>
          </a:p>
        </p:txBody>
      </p:sp>
      <p:graphicFrame>
        <p:nvGraphicFramePr>
          <p:cNvPr id="16388" name="Content Placeholder 2">
            <a:extLst>
              <a:ext uri="{FF2B5EF4-FFF2-40B4-BE49-F238E27FC236}">
                <a16:creationId xmlns:a16="http://schemas.microsoft.com/office/drawing/2014/main" id="{AFD41A49-22D1-4CD2-56F3-F94EEE738A16}"/>
              </a:ext>
            </a:extLst>
          </p:cNvPr>
          <p:cNvGraphicFramePr>
            <a:graphicFrameLocks noGrp="1"/>
          </p:cNvGraphicFramePr>
          <p:nvPr>
            <p:ph sz="quarter" idx="13"/>
          </p:nvPr>
        </p:nvGraphicFramePr>
        <p:xfrm>
          <a:off x="457200" y="3078290"/>
          <a:ext cx="7886700" cy="3779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356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522287" y="685800"/>
            <a:ext cx="3711575" cy="2393950"/>
          </a:xfrm>
          <a:ln w="76200">
            <a:solidFill>
              <a:schemeClr val="accent4">
                <a:lumMod val="75000"/>
              </a:schemeClr>
            </a:solidFill>
          </a:ln>
        </p:spPr>
        <p:txBody>
          <a:bodyPr vert="horz" wrap="square" lIns="68580" tIns="34290" rIns="68580" bIns="34290" numCol="1" rtlCol="0" anchor="t" anchorCtr="0" compatLnSpc="1">
            <a:prstTxWarp prst="textNoShape">
              <a:avLst/>
            </a:prstTxWarp>
            <a:noAutofit/>
          </a:bodyPr>
          <a:lstStyle/>
          <a:p>
            <a:r>
              <a:rPr lang="en-US" sz="2800" dirty="0"/>
              <a:t>Reaction: </a:t>
            </a:r>
          </a:p>
          <a:p>
            <a:pPr marL="646113" lvl="1" indent="-342900">
              <a:buFont typeface="Arial" panose="020B0604020202020204" pitchFamily="34" charset="0"/>
              <a:buChar char="•"/>
            </a:pPr>
            <a:r>
              <a:rPr lang="en-US" sz="2000" dirty="0"/>
              <a:t>Louder, defensive</a:t>
            </a:r>
          </a:p>
          <a:p>
            <a:pPr marL="646113" lvl="1" indent="-342900">
              <a:buFont typeface="Arial" panose="020B0604020202020204" pitchFamily="34" charset="0"/>
              <a:buChar char="•"/>
            </a:pPr>
            <a:r>
              <a:rPr lang="en-US" sz="2000" dirty="0"/>
              <a:t>Emotions increase </a:t>
            </a:r>
            <a:br>
              <a:rPr lang="en-US" sz="2000" dirty="0"/>
            </a:br>
            <a:r>
              <a:rPr lang="en-US" sz="2000" dirty="0"/>
              <a:t>(e.g., yelling, crying, agitation)</a:t>
            </a:r>
          </a:p>
          <a:p>
            <a:pPr marL="646113" lvl="1" indent="-342900">
              <a:buFont typeface="Arial" panose="020B0604020202020204" pitchFamily="34" charset="0"/>
              <a:buChar char="•"/>
            </a:pPr>
            <a:r>
              <a:rPr lang="en-US" sz="2000" dirty="0"/>
              <a:t>Pacing, not settled</a:t>
            </a:r>
          </a:p>
          <a:p>
            <a:pPr>
              <a:buClrTx/>
            </a:pPr>
            <a:endParaRPr lang="en-US" sz="1800" dirty="0">
              <a:solidFill>
                <a:srgbClr val="010100"/>
              </a:solidFill>
            </a:endParaRPr>
          </a:p>
          <a:p>
            <a:pPr>
              <a:buClrTx/>
            </a:pPr>
            <a:endParaRPr lang="en-US" sz="1800" dirty="0">
              <a:solidFill>
                <a:srgbClr val="010100"/>
              </a:solidFill>
            </a:endParaRPr>
          </a:p>
          <a:p>
            <a:endParaRPr lang="en-US" sz="1800" dirty="0">
              <a:solidFill>
                <a:schemeClr val="tx1"/>
              </a:solidFill>
            </a:endParaRPr>
          </a:p>
        </p:txBody>
      </p:sp>
      <p:sp>
        <p:nvSpPr>
          <p:cNvPr id="6" name="Text Placeholder 5"/>
          <p:cNvSpPr>
            <a:spLocks noGrp="1"/>
          </p:cNvSpPr>
          <p:nvPr>
            <p:ph type="body" sz="quarter" idx="4294967295"/>
          </p:nvPr>
        </p:nvSpPr>
        <p:spPr>
          <a:xfrm>
            <a:off x="5105400" y="936625"/>
            <a:ext cx="3684587" cy="4984750"/>
          </a:xfrm>
          <a:noFill/>
          <a:ln w="76200">
            <a:solidFill>
              <a:schemeClr val="accent4">
                <a:lumMod val="75000"/>
              </a:schemeClr>
            </a:solidFill>
          </a:ln>
        </p:spPr>
        <p:txBody>
          <a:bodyPr vert="horz" wrap="square" lIns="68580" tIns="34290" rIns="68580" bIns="34290" numCol="1" rtlCol="0" anchor="t" anchorCtr="0" compatLnSpc="1">
            <a:prstTxWarp prst="textNoShape">
              <a:avLst/>
            </a:prstTxWarp>
            <a:noAutofit/>
          </a:bodyPr>
          <a:lstStyle/>
          <a:p>
            <a:r>
              <a:rPr lang="en-US" sz="2800" dirty="0"/>
              <a:t>Response: </a:t>
            </a:r>
          </a:p>
          <a:p>
            <a:pPr marL="646113" lvl="1" indent="-342900">
              <a:buFont typeface="Arial" panose="020B0604020202020204" pitchFamily="34" charset="0"/>
              <a:buChar char="•"/>
            </a:pPr>
            <a:r>
              <a:rPr lang="en-US" sz="2000" dirty="0"/>
              <a:t>Hi Sam.  My name is Kelly and I’m </a:t>
            </a:r>
            <a:r>
              <a:rPr lang="en-US" sz="2000" b="1" dirty="0">
                <a:solidFill>
                  <a:schemeClr val="accent4">
                    <a:lumMod val="50000"/>
                  </a:schemeClr>
                </a:solidFill>
                <a:effectLst>
                  <a:outerShdw blurRad="38100" dist="38100" dir="2700000" algn="tl">
                    <a:srgbClr val="000000">
                      <a:alpha val="43137"/>
                    </a:srgbClr>
                  </a:outerShdw>
                </a:effectLst>
              </a:rPr>
              <a:t>here to help.</a:t>
            </a:r>
          </a:p>
          <a:p>
            <a:pPr marL="646113" lvl="1" indent="-342900">
              <a:buFont typeface="Arial" panose="020B0604020202020204" pitchFamily="34" charset="0"/>
              <a:buChar char="•"/>
            </a:pPr>
            <a:r>
              <a:rPr lang="en-US" sz="2000" dirty="0"/>
              <a:t>Tell me more so I can better understand what </a:t>
            </a:r>
            <a:r>
              <a:rPr lang="en-US" sz="2000" b="1" dirty="0">
                <a:solidFill>
                  <a:schemeClr val="accent4">
                    <a:lumMod val="50000"/>
                  </a:schemeClr>
                </a:solidFill>
                <a:effectLst>
                  <a:outerShdw blurRad="38100" dist="38100" dir="2700000" algn="tl">
                    <a:srgbClr val="000000">
                      <a:alpha val="43137"/>
                    </a:srgbClr>
                  </a:outerShdw>
                </a:effectLst>
              </a:rPr>
              <a:t>we</a:t>
            </a:r>
            <a:r>
              <a:rPr lang="en-US" sz="2000" dirty="0">
                <a:solidFill>
                  <a:srgbClr val="FFFFFF"/>
                </a:solidFill>
              </a:rPr>
              <a:t> </a:t>
            </a:r>
            <a:r>
              <a:rPr lang="en-US" sz="2000" dirty="0"/>
              <a:t>can do to help you right now.</a:t>
            </a:r>
          </a:p>
          <a:p>
            <a:pPr marL="646113" lvl="1" indent="-342900">
              <a:buFont typeface="Arial" panose="020B0604020202020204" pitchFamily="34" charset="0"/>
              <a:buChar char="•"/>
            </a:pPr>
            <a:r>
              <a:rPr lang="en-US" sz="2000" dirty="0"/>
              <a:t>I can’t understand what you need when you are shouting, but</a:t>
            </a:r>
            <a:r>
              <a:rPr lang="en-US" sz="2000" b="1" dirty="0">
                <a:solidFill>
                  <a:schemeClr val="accent1"/>
                </a:solidFill>
              </a:rPr>
              <a:t> </a:t>
            </a:r>
            <a:r>
              <a:rPr lang="en-US" sz="2000" b="1" dirty="0">
                <a:solidFill>
                  <a:schemeClr val="accent4">
                    <a:lumMod val="50000"/>
                  </a:schemeClr>
                </a:solidFill>
                <a:effectLst>
                  <a:outerShdw blurRad="38100" dist="38100" dir="2700000" algn="tl">
                    <a:srgbClr val="000000">
                      <a:alpha val="43137"/>
                    </a:srgbClr>
                  </a:outerShdw>
                </a:effectLst>
              </a:rPr>
              <a:t>I</a:t>
            </a:r>
            <a:r>
              <a:rPr lang="en-US" sz="2000" b="1" dirty="0">
                <a:solidFill>
                  <a:schemeClr val="accent1"/>
                </a:solidFill>
              </a:rPr>
              <a:t> </a:t>
            </a:r>
            <a:r>
              <a:rPr lang="en-US" sz="2000" dirty="0"/>
              <a:t>do want to hear you out.</a:t>
            </a:r>
          </a:p>
          <a:p>
            <a:pPr marL="646113" lvl="1" indent="-342900">
              <a:buFont typeface="Arial" panose="020B0604020202020204" pitchFamily="34" charset="0"/>
              <a:buChar char="•"/>
            </a:pPr>
            <a:r>
              <a:rPr lang="en-US" sz="2000" b="1" dirty="0">
                <a:solidFill>
                  <a:schemeClr val="accent4">
                    <a:lumMod val="50000"/>
                  </a:schemeClr>
                </a:solidFill>
                <a:effectLst>
                  <a:outerShdw blurRad="38100" dist="38100" dir="2700000" algn="tl">
                    <a:srgbClr val="000000">
                      <a:alpha val="43137"/>
                    </a:srgbClr>
                  </a:outerShdw>
                </a:effectLst>
              </a:rPr>
              <a:t>That sounds like</a:t>
            </a:r>
            <a:r>
              <a:rPr lang="en-US" sz="2000" dirty="0"/>
              <a:t>…or </a:t>
            </a:r>
            <a:r>
              <a:rPr lang="en-US" sz="2000" b="1" dirty="0">
                <a:solidFill>
                  <a:schemeClr val="accent4">
                    <a:lumMod val="50000"/>
                  </a:schemeClr>
                </a:solidFill>
              </a:rPr>
              <a:t>I imagine </a:t>
            </a:r>
            <a:r>
              <a:rPr lang="en-US" sz="2000" dirty="0"/>
              <a:t>that is very difficult…</a:t>
            </a:r>
          </a:p>
          <a:p>
            <a:endParaRPr lang="en-US" dirty="0">
              <a:solidFill>
                <a:schemeClr val="tx1"/>
              </a:solidFill>
            </a:endParaRPr>
          </a:p>
          <a:p>
            <a:endParaRPr lang="en-US" dirty="0">
              <a:solidFill>
                <a:schemeClr val="tx1"/>
              </a:solidFill>
            </a:endParaRPr>
          </a:p>
        </p:txBody>
      </p:sp>
      <p:pic>
        <p:nvPicPr>
          <p:cNvPr id="15" name="Picture 14" descr="Diagram&#10;&#10;Description automatically generated">
            <a:extLst>
              <a:ext uri="{FF2B5EF4-FFF2-40B4-BE49-F238E27FC236}">
                <a16:creationId xmlns:a16="http://schemas.microsoft.com/office/drawing/2014/main" id="{7806E95F-611C-B948-4D22-98EA5C896BAE}"/>
              </a:ext>
            </a:extLst>
          </p:cNvPr>
          <p:cNvPicPr>
            <a:picLocks noChangeAspect="1"/>
          </p:cNvPicPr>
          <p:nvPr/>
        </p:nvPicPr>
        <p:blipFill rotWithShape="1">
          <a:blip r:embed="rId3">
            <a:extLst>
              <a:ext uri="{28A0092B-C50C-407E-A947-70E740481C1C}">
                <a14:useLocalDpi xmlns:a14="http://schemas.microsoft.com/office/drawing/2010/main" val="0"/>
              </a:ext>
            </a:extLst>
          </a:blip>
          <a:srcRect l="12051" t="16790" r="14103" b="26913"/>
          <a:stretch/>
        </p:blipFill>
        <p:spPr>
          <a:xfrm>
            <a:off x="250031" y="3778251"/>
            <a:ext cx="4419600" cy="2332567"/>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511213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De-escalation</a:t>
            </a:r>
          </a:p>
        </p:txBody>
      </p:sp>
      <p:sp>
        <p:nvSpPr>
          <p:cNvPr id="18434" name="Content Placeholder 2"/>
          <p:cNvSpPr>
            <a:spLocks noGrp="1"/>
          </p:cNvSpPr>
          <p:nvPr>
            <p:ph sz="quarter" idx="13"/>
          </p:nvPr>
        </p:nvSpPr>
        <p:spPr>
          <a:xfrm>
            <a:off x="304800" y="2679192"/>
            <a:ext cx="3822192" cy="3447288"/>
          </a:xfrm>
        </p:spPr>
        <p:txBody>
          <a:bodyPr/>
          <a:lstStyle/>
          <a:p>
            <a:r>
              <a:rPr lang="en-US" sz="2000" b="1" dirty="0">
                <a:latin typeface="+mn-lt"/>
              </a:rPr>
              <a:t>Communication Is Key</a:t>
            </a:r>
          </a:p>
          <a:p>
            <a:pPr lvl="1"/>
            <a:r>
              <a:rPr lang="en-US" sz="2000" dirty="0"/>
              <a:t>Stay calm</a:t>
            </a:r>
          </a:p>
          <a:p>
            <a:pPr lvl="1"/>
            <a:r>
              <a:rPr lang="en-US" sz="2000" dirty="0"/>
              <a:t>Listen</a:t>
            </a:r>
          </a:p>
          <a:p>
            <a:pPr lvl="1"/>
            <a:r>
              <a:rPr lang="en-US" sz="2000" dirty="0"/>
              <a:t>Manage your response</a:t>
            </a:r>
          </a:p>
          <a:p>
            <a:pPr lvl="1"/>
            <a:r>
              <a:rPr lang="en-US" sz="2000" dirty="0"/>
              <a:t>Set limits</a:t>
            </a:r>
          </a:p>
          <a:p>
            <a:pPr lvl="1"/>
            <a:r>
              <a:rPr lang="en-US" sz="2000" dirty="0"/>
              <a:t>Handle challenging questions</a:t>
            </a:r>
          </a:p>
          <a:p>
            <a:pPr lvl="1"/>
            <a:r>
              <a:rPr lang="en-US" sz="2000" dirty="0"/>
              <a:t>Prevent a physical confrontation</a:t>
            </a:r>
          </a:p>
        </p:txBody>
      </p:sp>
      <p:sp>
        <p:nvSpPr>
          <p:cNvPr id="6" name="Text Placeholder 5">
            <a:extLst>
              <a:ext uri="{FF2B5EF4-FFF2-40B4-BE49-F238E27FC236}">
                <a16:creationId xmlns:a16="http://schemas.microsoft.com/office/drawing/2014/main" id="{506BB6D9-C5D7-4407-8AE7-A49094ECDDCC}"/>
              </a:ext>
            </a:extLst>
          </p:cNvPr>
          <p:cNvSpPr>
            <a:spLocks noGrp="1"/>
          </p:cNvSpPr>
          <p:nvPr>
            <p:ph sz="quarter" idx="14"/>
          </p:nvPr>
        </p:nvSpPr>
        <p:spPr>
          <a:xfrm>
            <a:off x="4572000" y="2819400"/>
            <a:ext cx="3822192" cy="3447288"/>
          </a:xfrm>
        </p:spPr>
        <p:txBody>
          <a:bodyPr/>
          <a:lstStyle/>
          <a:p>
            <a:pPr>
              <a:lnSpc>
                <a:spcPct val="90000"/>
              </a:lnSpc>
            </a:pPr>
            <a:r>
              <a:rPr lang="en-US" sz="2000" b="1" dirty="0"/>
              <a:t>Communication Barriers</a:t>
            </a:r>
          </a:p>
          <a:p>
            <a:pPr lvl="1">
              <a:lnSpc>
                <a:spcPct val="90000"/>
              </a:lnSpc>
            </a:pPr>
            <a:r>
              <a:rPr lang="en-US" sz="2000" dirty="0"/>
              <a:t>Pre-judging </a:t>
            </a:r>
          </a:p>
          <a:p>
            <a:pPr lvl="1">
              <a:lnSpc>
                <a:spcPct val="90000"/>
              </a:lnSpc>
            </a:pPr>
            <a:r>
              <a:rPr lang="en-US" sz="2000" dirty="0"/>
              <a:t>Not listening </a:t>
            </a:r>
          </a:p>
          <a:p>
            <a:pPr lvl="1">
              <a:lnSpc>
                <a:spcPct val="90000"/>
              </a:lnSpc>
            </a:pPr>
            <a:r>
              <a:rPr lang="en-US" sz="2000" dirty="0"/>
              <a:t>Criticizing </a:t>
            </a:r>
          </a:p>
          <a:p>
            <a:pPr lvl="1">
              <a:lnSpc>
                <a:spcPct val="90000"/>
              </a:lnSpc>
            </a:pPr>
            <a:r>
              <a:rPr lang="en-US" sz="2000" dirty="0"/>
              <a:t>Name calling</a:t>
            </a:r>
          </a:p>
          <a:p>
            <a:pPr lvl="1">
              <a:lnSpc>
                <a:spcPct val="90000"/>
              </a:lnSpc>
            </a:pPr>
            <a:r>
              <a:rPr lang="en-US" sz="2000" dirty="0"/>
              <a:t>Engaging in power struggles</a:t>
            </a:r>
          </a:p>
          <a:p>
            <a:pPr lvl="1">
              <a:lnSpc>
                <a:spcPct val="90000"/>
              </a:lnSpc>
            </a:pPr>
            <a:r>
              <a:rPr lang="en-US" sz="2000" dirty="0"/>
              <a:t>Ordering</a:t>
            </a:r>
          </a:p>
          <a:p>
            <a:pPr lvl="1">
              <a:lnSpc>
                <a:spcPct val="90000"/>
              </a:lnSpc>
            </a:pPr>
            <a:r>
              <a:rPr lang="en-US" sz="2000" dirty="0"/>
              <a:t>Threatening</a:t>
            </a:r>
          </a:p>
          <a:p>
            <a:pPr lvl="1">
              <a:lnSpc>
                <a:spcPct val="90000"/>
              </a:lnSpc>
            </a:pPr>
            <a:r>
              <a:rPr lang="en-US" sz="2000" dirty="0"/>
              <a:t>Minimizing</a:t>
            </a:r>
          </a:p>
          <a:p>
            <a:pPr lvl="1">
              <a:lnSpc>
                <a:spcPct val="90000"/>
              </a:lnSpc>
            </a:pPr>
            <a:r>
              <a:rPr lang="en-US" sz="2000" dirty="0"/>
              <a:t>Arguing </a:t>
            </a:r>
          </a:p>
          <a:p>
            <a:endParaRPr lang="en-US" sz="2400" b="1" dirty="0">
              <a:latin typeface="+mn-lt"/>
            </a:endParaRPr>
          </a:p>
        </p:txBody>
      </p:sp>
    </p:spTree>
    <p:extLst>
      <p:ext uri="{BB962C8B-B14F-4D97-AF65-F5344CB8AC3E}">
        <p14:creationId xmlns:p14="http://schemas.microsoft.com/office/powerpoint/2010/main" val="1383132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2450"/>
            <a:ext cx="7543800" cy="560742"/>
          </a:xfrm>
        </p:spPr>
        <p:txBody>
          <a:bodyPr/>
          <a:lstStyle/>
          <a:p>
            <a:r>
              <a:rPr lang="en-US" b="1" dirty="0">
                <a:effectLst>
                  <a:outerShdw blurRad="38100" dist="38100" dir="2700000" algn="tl">
                    <a:srgbClr val="000000">
                      <a:alpha val="43137"/>
                    </a:srgbClr>
                  </a:outerShdw>
                </a:effectLst>
              </a:rPr>
              <a:t>De-escalation Techniques</a:t>
            </a:r>
            <a:endParaRPr lang="en-US" b="1" dirty="0">
              <a:solidFill>
                <a:srgbClr val="FF0000"/>
              </a:solidFill>
              <a:effectLst>
                <a:outerShdw blurRad="38100" dist="38100" dir="2700000" algn="tl">
                  <a:srgbClr val="000000">
                    <a:alpha val="43137"/>
                  </a:srgbClr>
                </a:outerShdw>
              </a:effectLst>
            </a:endParaRPr>
          </a:p>
        </p:txBody>
      </p:sp>
      <p:sp>
        <p:nvSpPr>
          <p:cNvPr id="32770" name="Content Placeholder 2"/>
          <p:cNvSpPr>
            <a:spLocks noGrp="1"/>
          </p:cNvSpPr>
          <p:nvPr>
            <p:ph sz="quarter" idx="13"/>
          </p:nvPr>
        </p:nvSpPr>
        <p:spPr>
          <a:xfrm>
            <a:off x="127001" y="2057400"/>
            <a:ext cx="4343400" cy="4260850"/>
          </a:xfrm>
        </p:spPr>
        <p:txBody>
          <a:bodyPr/>
          <a:lstStyle/>
          <a:p>
            <a:pPr marL="0" indent="0">
              <a:spcAft>
                <a:spcPts val="900"/>
              </a:spcAft>
              <a:buNone/>
            </a:pPr>
            <a:r>
              <a:rPr lang="en-US" altLang="en-US" b="1" dirty="0">
                <a:solidFill>
                  <a:srgbClr val="8FA173"/>
                </a:solidFill>
                <a:effectLst>
                  <a:outerShdw blurRad="38100" dist="38100" dir="2700000" algn="tl">
                    <a:srgbClr val="000000">
                      <a:alpha val="43137"/>
                    </a:srgbClr>
                  </a:outerShdw>
                </a:effectLst>
                <a:latin typeface="Georgia" panose="02040502050405020303" pitchFamily="18" charset="0"/>
              </a:rPr>
              <a:t>Do:</a:t>
            </a:r>
          </a:p>
          <a:p>
            <a:r>
              <a:rPr lang="en-US" sz="1800" dirty="0"/>
              <a:t>Ensure safety first:  Evaluate exits, potential hazards, points of entry</a:t>
            </a:r>
          </a:p>
          <a:p>
            <a:r>
              <a:rPr lang="en-US" sz="1800" dirty="0"/>
              <a:t>Avoid the hold button, when possible</a:t>
            </a:r>
          </a:p>
          <a:p>
            <a:r>
              <a:rPr lang="en-US" sz="1800" dirty="0"/>
              <a:t>Offer options/choices and follow up</a:t>
            </a:r>
          </a:p>
          <a:p>
            <a:r>
              <a:rPr lang="en-US" sz="1800" dirty="0"/>
              <a:t>Repeat information for clarity and understanding</a:t>
            </a:r>
          </a:p>
          <a:p>
            <a:r>
              <a:rPr lang="en-US" sz="1800" dirty="0"/>
              <a:t>Show value to the person through listening and empathize</a:t>
            </a:r>
          </a:p>
          <a:p>
            <a:r>
              <a:rPr lang="en-US" sz="1800" dirty="0"/>
              <a:t>Seek support from others where needed</a:t>
            </a:r>
          </a:p>
        </p:txBody>
      </p:sp>
      <p:sp>
        <p:nvSpPr>
          <p:cNvPr id="8" name="Content Placeholder 2">
            <a:extLst>
              <a:ext uri="{FF2B5EF4-FFF2-40B4-BE49-F238E27FC236}">
                <a16:creationId xmlns:a16="http://schemas.microsoft.com/office/drawing/2014/main" id="{29259571-4238-4308-A52B-0D3AC47238AA}"/>
              </a:ext>
            </a:extLst>
          </p:cNvPr>
          <p:cNvSpPr txBox="1">
            <a:spLocks/>
          </p:cNvSpPr>
          <p:nvPr/>
        </p:nvSpPr>
        <p:spPr>
          <a:xfrm>
            <a:off x="4470401" y="2438400"/>
            <a:ext cx="4343400" cy="4260849"/>
          </a:xfrm>
          <a:prstGeom prst="rect">
            <a:avLst/>
          </a:prstGeom>
        </p:spPr>
        <p:txBody>
          <a:bodyPr vert="horz" lIns="68580" tIns="34290" rIns="68580" bIns="34290" rtlCol="0">
            <a:noAutofit/>
          </a:bodyPr>
          <a:lstStyle>
            <a:lvl1pPr marL="342900" indent="-342900" algn="l" defTabSz="457200" rtl="0" eaLnBrk="1" latinLnBrk="0" hangingPunct="1">
              <a:spcBef>
                <a:spcPts val="0"/>
              </a:spcBef>
              <a:spcAft>
                <a:spcPts val="1800"/>
              </a:spcAft>
              <a:buClr>
                <a:schemeClr val="accent1"/>
              </a:buClr>
              <a:buFont typeface="Arial"/>
              <a:buChar char="•"/>
              <a:defRPr sz="2800" kern="1200">
                <a:solidFill>
                  <a:srgbClr val="565A5C"/>
                </a:solidFill>
                <a:latin typeface="Franklin Gothic Book" panose="020B0503020102020204" pitchFamily="34" charset="0"/>
                <a:ea typeface="+mn-ea"/>
                <a:cs typeface="+mn-cs"/>
              </a:defRPr>
            </a:lvl1pPr>
            <a:lvl2pPr marL="742950" indent="-285750" algn="l" defTabSz="457200" rtl="0" eaLnBrk="1" latinLnBrk="0" hangingPunct="1">
              <a:spcBef>
                <a:spcPts val="0"/>
              </a:spcBef>
              <a:spcAft>
                <a:spcPts val="1200"/>
              </a:spcAft>
              <a:buClr>
                <a:schemeClr val="accent3"/>
              </a:buClr>
              <a:buFont typeface="Arial"/>
              <a:buChar char="•"/>
              <a:defRPr sz="2600" kern="1200">
                <a:solidFill>
                  <a:srgbClr val="565A5C"/>
                </a:solidFill>
                <a:latin typeface="Franklin Gothic Book" panose="020B0503020102020204" pitchFamily="34" charset="0"/>
                <a:ea typeface="+mn-ea"/>
                <a:cs typeface="+mn-cs"/>
              </a:defRPr>
            </a:lvl2pPr>
            <a:lvl3pPr marL="1143000" indent="-228600" algn="l" defTabSz="457200" rtl="0" eaLnBrk="1" latinLnBrk="0" hangingPunct="1">
              <a:spcBef>
                <a:spcPts val="0"/>
              </a:spcBef>
              <a:spcAft>
                <a:spcPts val="600"/>
              </a:spcAft>
              <a:buClr>
                <a:schemeClr val="accent4"/>
              </a:buClr>
              <a:buFont typeface="Arial"/>
              <a:buChar char="•"/>
              <a:defRPr sz="2400" kern="1200">
                <a:solidFill>
                  <a:srgbClr val="565A5C"/>
                </a:solidFill>
                <a:latin typeface="Franklin Gothic Book" panose="020B0503020102020204" pitchFamily="34" charset="0"/>
                <a:ea typeface="+mn-ea"/>
                <a:cs typeface="+mn-cs"/>
              </a:defRPr>
            </a:lvl3pPr>
            <a:lvl4pPr marL="1600200" indent="-228600" algn="l" defTabSz="457200" rtl="0" eaLnBrk="1" latinLnBrk="0" hangingPunct="1">
              <a:spcBef>
                <a:spcPts val="0"/>
              </a:spcBef>
              <a:spcAft>
                <a:spcPts val="600"/>
              </a:spcAft>
              <a:buFont typeface="Arial"/>
              <a:buChar char="•"/>
              <a:defRPr sz="1600" kern="1200">
                <a:solidFill>
                  <a:schemeClr val="accent5"/>
                </a:solidFill>
                <a:latin typeface="+mn-lt"/>
                <a:ea typeface="+mn-ea"/>
                <a:cs typeface="+mn-cs"/>
              </a:defRPr>
            </a:lvl4pPr>
            <a:lvl5pPr marL="2057400" indent="-228600" algn="l" defTabSz="457200" rtl="0" eaLnBrk="1" latinLnBrk="0" hangingPunct="1">
              <a:spcBef>
                <a:spcPts val="0"/>
              </a:spcBef>
              <a:spcAft>
                <a:spcPts val="600"/>
              </a:spcAft>
              <a:buClr>
                <a:schemeClr val="tx1"/>
              </a:buClr>
              <a:buFont typeface="Arial"/>
              <a:buChar char="•"/>
              <a:defRPr sz="1400" kern="1200" baseline="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900"/>
              </a:spcAft>
              <a:buNone/>
            </a:pPr>
            <a:r>
              <a:rPr lang="en-US" altLang="en-US" sz="2100" b="1" dirty="0">
                <a:solidFill>
                  <a:srgbClr val="8FA173"/>
                </a:solidFill>
                <a:effectLst>
                  <a:outerShdw blurRad="38100" dist="38100" dir="2700000" algn="tl">
                    <a:srgbClr val="000000">
                      <a:alpha val="43137"/>
                    </a:srgbClr>
                  </a:outerShdw>
                </a:effectLst>
                <a:latin typeface="+mn-lt"/>
              </a:rPr>
              <a:t>Don’t:</a:t>
            </a:r>
          </a:p>
          <a:p>
            <a:pPr marL="0" marR="0">
              <a:spcBef>
                <a:spcPts val="0"/>
              </a:spcBef>
              <a:spcAft>
                <a:spcPts val="0"/>
              </a:spcAft>
              <a:buFont typeface="Calibri" panose="020F0502020204030204" pitchFamily="34" charset="0"/>
              <a:buChar char="*"/>
            </a:pPr>
            <a:r>
              <a:rPr lang="en-US" sz="2000" dirty="0">
                <a:effectLst/>
                <a:latin typeface="+mn-lt"/>
                <a:ea typeface="Calibri" panose="020F0502020204030204" pitchFamily="34" charset="0"/>
                <a:cs typeface="Times New Roman" panose="02020603050405020304" pitchFamily="18" charset="0"/>
              </a:rPr>
              <a:t>Engage in a power struggle</a:t>
            </a:r>
          </a:p>
          <a:p>
            <a:pPr marL="0" marR="0">
              <a:spcBef>
                <a:spcPts val="0"/>
              </a:spcBef>
              <a:spcAft>
                <a:spcPts val="0"/>
              </a:spcAft>
              <a:buFont typeface="Calibri" panose="020F0502020204030204" pitchFamily="34" charset="0"/>
              <a:buChar char="*"/>
            </a:pPr>
            <a:r>
              <a:rPr lang="en-US" sz="2000" dirty="0">
                <a:effectLst/>
                <a:latin typeface="+mn-lt"/>
                <a:ea typeface="Calibri" panose="020F0502020204030204" pitchFamily="34" charset="0"/>
                <a:cs typeface="Times New Roman" panose="02020603050405020304" pitchFamily="18" charset="0"/>
              </a:rPr>
              <a:t>Become rigid in your process or    </a:t>
            </a:r>
            <a:br>
              <a:rPr lang="en-US" sz="2000" dirty="0">
                <a:effectLst/>
                <a:latin typeface="+mn-lt"/>
                <a:ea typeface="Calibri" panose="020F0502020204030204" pitchFamily="34" charset="0"/>
                <a:cs typeface="Times New Roman" panose="02020603050405020304" pitchFamily="18" charset="0"/>
              </a:rPr>
            </a:br>
            <a:r>
              <a:rPr lang="en-US" sz="2000" dirty="0">
                <a:effectLst/>
                <a:latin typeface="+mn-lt"/>
                <a:ea typeface="Calibri" panose="020F0502020204030204" pitchFamily="34" charset="0"/>
                <a:cs typeface="Times New Roman" panose="02020603050405020304" pitchFamily="18" charset="0"/>
              </a:rPr>
              <a:t>       protocols</a:t>
            </a:r>
          </a:p>
          <a:p>
            <a:pPr marL="0" marR="0">
              <a:spcBef>
                <a:spcPts val="0"/>
              </a:spcBef>
              <a:spcAft>
                <a:spcPts val="0"/>
              </a:spcAft>
              <a:buFont typeface="Calibri" panose="020F0502020204030204" pitchFamily="34" charset="0"/>
              <a:buChar char="*"/>
            </a:pPr>
            <a:r>
              <a:rPr lang="en-US" sz="2000" dirty="0">
                <a:effectLst/>
                <a:latin typeface="+mn-lt"/>
                <a:ea typeface="Calibri" panose="020F0502020204030204" pitchFamily="34" charset="0"/>
                <a:cs typeface="Times New Roman" panose="02020603050405020304" pitchFamily="18" charset="0"/>
              </a:rPr>
              <a:t>Raise your voice, cuss, intimidate or   </a:t>
            </a:r>
          </a:p>
          <a:p>
            <a:pPr marL="0" marR="0" indent="0">
              <a:spcBef>
                <a:spcPts val="0"/>
              </a:spcBef>
              <a:spcAft>
                <a:spcPts val="0"/>
              </a:spcAft>
              <a:buNone/>
            </a:pPr>
            <a:r>
              <a:rPr lang="en-US" sz="2000" dirty="0">
                <a:latin typeface="+mn-lt"/>
                <a:ea typeface="Calibri" panose="020F0502020204030204" pitchFamily="34" charset="0"/>
                <a:cs typeface="Times New Roman" panose="02020603050405020304" pitchFamily="18" charset="0"/>
              </a:rPr>
              <a:t>       </a:t>
            </a:r>
            <a:r>
              <a:rPr lang="en-US" sz="2000" dirty="0">
                <a:effectLst/>
                <a:latin typeface="+mn-lt"/>
                <a:ea typeface="Calibri" panose="020F0502020204030204" pitchFamily="34" charset="0"/>
                <a:cs typeface="Times New Roman" panose="02020603050405020304" pitchFamily="18" charset="0"/>
              </a:rPr>
              <a:t>give ultimatums</a:t>
            </a:r>
          </a:p>
          <a:p>
            <a:pPr marL="0" marR="0">
              <a:spcBef>
                <a:spcPts val="0"/>
              </a:spcBef>
              <a:spcAft>
                <a:spcPts val="0"/>
              </a:spcAft>
              <a:buFont typeface="Calibri" panose="020F0502020204030204" pitchFamily="34" charset="0"/>
              <a:buChar char="*"/>
            </a:pPr>
            <a:r>
              <a:rPr lang="en-US" sz="2000" dirty="0">
                <a:effectLst/>
                <a:latin typeface="+mn-lt"/>
                <a:ea typeface="Calibri" panose="020F0502020204030204" pitchFamily="34" charset="0"/>
                <a:cs typeface="Times New Roman" panose="02020603050405020304" pitchFamily="18" charset="0"/>
              </a:rPr>
              <a:t>Tell the person you know how they </a:t>
            </a:r>
          </a:p>
          <a:p>
            <a:pPr marL="0" marR="0" indent="0">
              <a:spcBef>
                <a:spcPts val="0"/>
              </a:spcBef>
              <a:spcAft>
                <a:spcPts val="0"/>
              </a:spcAft>
              <a:buNone/>
            </a:pPr>
            <a:r>
              <a:rPr lang="en-US" sz="2000" dirty="0">
                <a:latin typeface="+mn-lt"/>
                <a:ea typeface="Calibri" panose="020F0502020204030204" pitchFamily="34" charset="0"/>
                <a:cs typeface="Times New Roman" panose="02020603050405020304" pitchFamily="18" charset="0"/>
              </a:rPr>
              <a:t>       </a:t>
            </a:r>
            <a:r>
              <a:rPr lang="en-US" sz="2000" dirty="0">
                <a:effectLst/>
                <a:latin typeface="+mn-lt"/>
                <a:ea typeface="Calibri" panose="020F0502020204030204" pitchFamily="34" charset="0"/>
                <a:cs typeface="Times New Roman" panose="02020603050405020304" pitchFamily="18" charset="0"/>
              </a:rPr>
              <a:t>feel</a:t>
            </a:r>
          </a:p>
          <a:p>
            <a:pPr marL="0" marR="0">
              <a:spcBef>
                <a:spcPts val="0"/>
              </a:spcBef>
              <a:spcAft>
                <a:spcPts val="0"/>
              </a:spcAft>
              <a:buFont typeface="Calibri" panose="020F0502020204030204" pitchFamily="34" charset="0"/>
              <a:buChar char="*"/>
            </a:pPr>
            <a:r>
              <a:rPr lang="en-US" sz="2000" dirty="0">
                <a:effectLst/>
                <a:latin typeface="+mn-lt"/>
                <a:ea typeface="Calibri" panose="020F0502020204030204" pitchFamily="34" charset="0"/>
                <a:cs typeface="Times New Roman" panose="02020603050405020304" pitchFamily="18" charset="0"/>
              </a:rPr>
              <a:t>Make promises you can’t keep</a:t>
            </a:r>
          </a:p>
          <a:p>
            <a:pPr marL="0" marR="0">
              <a:spcBef>
                <a:spcPts val="0"/>
              </a:spcBef>
              <a:spcAft>
                <a:spcPts val="0"/>
              </a:spcAft>
              <a:buFont typeface="Calibri" panose="020F0502020204030204" pitchFamily="34" charset="0"/>
              <a:buChar char="*"/>
            </a:pPr>
            <a:r>
              <a:rPr lang="en-US" sz="2000" dirty="0">
                <a:effectLst/>
                <a:latin typeface="+mn-lt"/>
                <a:ea typeface="Calibri" panose="020F0502020204030204" pitchFamily="34" charset="0"/>
                <a:cs typeface="Times New Roman" panose="02020603050405020304" pitchFamily="18" charset="0"/>
              </a:rPr>
              <a:t>Take the situation personal </a:t>
            </a:r>
          </a:p>
          <a:p>
            <a:pPr fontAlgn="auto"/>
            <a:endParaRPr lang="en-US" sz="1800" dirty="0"/>
          </a:p>
        </p:txBody>
      </p:sp>
    </p:spTree>
    <p:extLst>
      <p:ext uri="{BB962C8B-B14F-4D97-AF65-F5344CB8AC3E}">
        <p14:creationId xmlns:p14="http://schemas.microsoft.com/office/powerpoint/2010/main" val="54065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290CBC9E-42ED-00AA-CA18-36EDF56FDEF0}"/>
              </a:ext>
            </a:extLst>
          </p:cNvPr>
          <p:cNvSpPr>
            <a:spLocks noGrp="1"/>
          </p:cNvSpPr>
          <p:nvPr>
            <p:ph type="title"/>
          </p:nvPr>
        </p:nvSpPr>
        <p:spPr>
          <a:xfrm>
            <a:off x="457200" y="338138"/>
            <a:ext cx="8229600" cy="1252537"/>
          </a:xfrm>
        </p:spPr>
        <p:txBody>
          <a:bodyPr wrap="square" anchor="ctr">
            <a:noAutofit/>
          </a:bodyPr>
          <a:lstStyle/>
          <a:p>
            <a:pPr>
              <a:lnSpc>
                <a:spcPct val="90000"/>
              </a:lnSpc>
            </a:pPr>
            <a:r>
              <a:rPr lang="en-US" altLang="en-US" b="1" dirty="0">
                <a:effectLst>
                  <a:outerShdw blurRad="38100" dist="38100" dir="2700000" algn="tl">
                    <a:srgbClr val="000000">
                      <a:alpha val="43137"/>
                    </a:srgbClr>
                  </a:outerShdw>
                </a:effectLst>
              </a:rPr>
              <a:t>Transportation</a:t>
            </a:r>
          </a:p>
        </p:txBody>
      </p:sp>
      <p:sp>
        <p:nvSpPr>
          <p:cNvPr id="80899" name="Content Placeholder 3">
            <a:extLst>
              <a:ext uri="{FF2B5EF4-FFF2-40B4-BE49-F238E27FC236}">
                <a16:creationId xmlns:a16="http://schemas.microsoft.com/office/drawing/2014/main" id="{E5D8900D-CFC1-1F91-F864-F46F63FCDCD1}"/>
              </a:ext>
            </a:extLst>
          </p:cNvPr>
          <p:cNvSpPr>
            <a:spLocks noGrp="1"/>
          </p:cNvSpPr>
          <p:nvPr>
            <p:ph sz="quarter" idx="13"/>
          </p:nvPr>
        </p:nvSpPr>
        <p:spPr>
          <a:xfrm>
            <a:off x="381000" y="2362200"/>
            <a:ext cx="4041647" cy="3764280"/>
          </a:xfrm>
        </p:spPr>
        <p:txBody>
          <a:bodyPr wrap="square" anchor="t">
            <a:noAutofit/>
          </a:bodyPr>
          <a:lstStyle/>
          <a:p>
            <a:r>
              <a:rPr lang="en-US" sz="2200" dirty="0"/>
              <a:t>Vicarious Trauma: when we experience overwhelming volumes of information—especially information that holds an emotional charge—our bodies, minds, and spirit adapt to help us cope. At times, the way we cope may help in the moment but may have negative long-term results.</a:t>
            </a:r>
          </a:p>
        </p:txBody>
      </p:sp>
      <p:pic>
        <p:nvPicPr>
          <p:cNvPr id="5" name="Picture Placeholder 5">
            <a:extLst>
              <a:ext uri="{FF2B5EF4-FFF2-40B4-BE49-F238E27FC236}">
                <a16:creationId xmlns:a16="http://schemas.microsoft.com/office/drawing/2014/main" id="{14926A5B-D360-A07E-4324-5C40F085F265}"/>
              </a:ext>
            </a:extLst>
          </p:cNvPr>
          <p:cNvPicPr>
            <a:picLocks noChangeAspect="1"/>
          </p:cNvPicPr>
          <p:nvPr/>
        </p:nvPicPr>
        <p:blipFill rotWithShape="1">
          <a:blip r:embed="rId3"/>
          <a:srcRect l="7906" r="18616" b="-2"/>
          <a:stretch/>
        </p:blipFill>
        <p:spPr>
          <a:xfrm>
            <a:off x="4645152" y="2679192"/>
            <a:ext cx="3822192" cy="3447288"/>
          </a:xfrm>
          <a:prstGeom prst="rect">
            <a:avLst/>
          </a:prstGeom>
          <a:noFill/>
        </p:spPr>
      </p:pic>
    </p:spTree>
    <p:extLst>
      <p:ext uri="{BB962C8B-B14F-4D97-AF65-F5344CB8AC3E}">
        <p14:creationId xmlns:p14="http://schemas.microsoft.com/office/powerpoint/2010/main" val="638609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F9032C38-A616-043D-0907-3B8797D818A8}"/>
              </a:ext>
            </a:extLst>
          </p:cNvPr>
          <p:cNvSpPr>
            <a:spLocks noGrp="1"/>
          </p:cNvSpPr>
          <p:nvPr>
            <p:ph type="title"/>
          </p:nvPr>
        </p:nvSpPr>
        <p:spPr>
          <a:xfrm>
            <a:off x="1485900" y="542426"/>
            <a:ext cx="6172200" cy="857250"/>
          </a:xfrm>
        </p:spPr>
        <p:txBody>
          <a:bodyPr/>
          <a:lstStyle/>
          <a:p>
            <a:pPr algn="ctr" eaLnBrk="1" hangingPunct="1"/>
            <a:r>
              <a:rPr lang="en-US" altLang="en-US" b="1" dirty="0"/>
              <a:t>Violence Equation</a:t>
            </a:r>
          </a:p>
        </p:txBody>
      </p:sp>
      <p:graphicFrame>
        <p:nvGraphicFramePr>
          <p:cNvPr id="4" name="Diagram 3">
            <a:extLst>
              <a:ext uri="{FF2B5EF4-FFF2-40B4-BE49-F238E27FC236}">
                <a16:creationId xmlns:a16="http://schemas.microsoft.com/office/drawing/2014/main" id="{12862529-4A31-BC18-5A38-3E3958DBDED8}"/>
              </a:ext>
            </a:extLst>
          </p:cNvPr>
          <p:cNvGraphicFramePr/>
          <p:nvPr>
            <p:extLst>
              <p:ext uri="{D42A27DB-BD31-4B8C-83A1-F6EECF244321}">
                <p14:modId xmlns:p14="http://schemas.microsoft.com/office/powerpoint/2010/main" val="3573711967"/>
              </p:ext>
            </p:extLst>
          </p:nvPr>
        </p:nvGraphicFramePr>
        <p:xfrm>
          <a:off x="571500" y="2209800"/>
          <a:ext cx="8001000" cy="4105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F8F6A3-0320-E81D-7DAC-37A68AAE0F47}"/>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Self Care for Individuals </a:t>
            </a:r>
          </a:p>
        </p:txBody>
      </p:sp>
      <p:sp>
        <p:nvSpPr>
          <p:cNvPr id="6" name="Text Placeholder 5">
            <a:extLst>
              <a:ext uri="{FF2B5EF4-FFF2-40B4-BE49-F238E27FC236}">
                <a16:creationId xmlns:a16="http://schemas.microsoft.com/office/drawing/2014/main" id="{3AE3E03E-258E-20BC-68AB-F3B2B21B59AD}"/>
              </a:ext>
            </a:extLst>
          </p:cNvPr>
          <p:cNvSpPr>
            <a:spLocks noGrp="1"/>
          </p:cNvSpPr>
          <p:nvPr>
            <p:ph type="body" idx="1"/>
          </p:nvPr>
        </p:nvSpPr>
        <p:spPr>
          <a:xfrm>
            <a:off x="676656" y="2678114"/>
            <a:ext cx="2599944" cy="639762"/>
          </a:xfrm>
          <a:ln w="19050">
            <a:solidFill>
              <a:schemeClr val="accent4">
                <a:lumMod val="75000"/>
              </a:schemeClr>
            </a:solidFill>
          </a:ln>
        </p:spPr>
        <p:txBody>
          <a:bodyPr/>
          <a:lstStyle/>
          <a:p>
            <a:r>
              <a:rPr lang="en-US" dirty="0"/>
              <a:t>Daily </a:t>
            </a:r>
          </a:p>
        </p:txBody>
      </p:sp>
      <p:sp>
        <p:nvSpPr>
          <p:cNvPr id="7" name="Content Placeholder 6">
            <a:extLst>
              <a:ext uri="{FF2B5EF4-FFF2-40B4-BE49-F238E27FC236}">
                <a16:creationId xmlns:a16="http://schemas.microsoft.com/office/drawing/2014/main" id="{DB8C18EB-E60E-5ECF-47D4-94D4EF1FED12}"/>
              </a:ext>
            </a:extLst>
          </p:cNvPr>
          <p:cNvSpPr>
            <a:spLocks noGrp="1"/>
          </p:cNvSpPr>
          <p:nvPr>
            <p:ph sz="half" idx="2"/>
          </p:nvPr>
        </p:nvSpPr>
        <p:spPr>
          <a:xfrm>
            <a:off x="677333" y="3429000"/>
            <a:ext cx="2523068" cy="2697163"/>
          </a:xfrm>
          <a:ln w="19050">
            <a:solidFill>
              <a:schemeClr val="accent4">
                <a:lumMod val="75000"/>
              </a:schemeClr>
            </a:solidFill>
          </a:ln>
        </p:spPr>
        <p:txBody>
          <a:bodyPr/>
          <a:lstStyle/>
          <a:p>
            <a:r>
              <a:rPr lang="en-US" dirty="0"/>
              <a:t>Sleep and rest</a:t>
            </a:r>
          </a:p>
          <a:p>
            <a:r>
              <a:rPr lang="en-US" dirty="0"/>
              <a:t>Eat well</a:t>
            </a:r>
          </a:p>
          <a:p>
            <a:r>
              <a:rPr lang="en-US" dirty="0"/>
              <a:t>Get activity</a:t>
            </a:r>
          </a:p>
          <a:p>
            <a:r>
              <a:rPr lang="en-US" dirty="0"/>
              <a:t>Take breaks (not with technology)</a:t>
            </a:r>
          </a:p>
          <a:p>
            <a:r>
              <a:rPr lang="en-US" dirty="0"/>
              <a:t>Set boundaries</a:t>
            </a:r>
          </a:p>
        </p:txBody>
      </p:sp>
      <p:sp>
        <p:nvSpPr>
          <p:cNvPr id="8" name="Text Placeholder 7">
            <a:extLst>
              <a:ext uri="{FF2B5EF4-FFF2-40B4-BE49-F238E27FC236}">
                <a16:creationId xmlns:a16="http://schemas.microsoft.com/office/drawing/2014/main" id="{934247F2-D2B8-3499-11D5-C170510FA441}"/>
              </a:ext>
            </a:extLst>
          </p:cNvPr>
          <p:cNvSpPr>
            <a:spLocks noGrp="1"/>
          </p:cNvSpPr>
          <p:nvPr>
            <p:ph type="body" sz="quarter" idx="3"/>
          </p:nvPr>
        </p:nvSpPr>
        <p:spPr>
          <a:xfrm>
            <a:off x="3429000" y="2678114"/>
            <a:ext cx="2438400" cy="639762"/>
          </a:xfrm>
          <a:ln w="19050">
            <a:solidFill>
              <a:schemeClr val="bg2">
                <a:lumMod val="50000"/>
              </a:schemeClr>
            </a:solidFill>
          </a:ln>
        </p:spPr>
        <p:txBody>
          <a:bodyPr/>
          <a:lstStyle/>
          <a:p>
            <a:r>
              <a:rPr lang="en-US" dirty="0"/>
              <a:t>       Weekly 	</a:t>
            </a:r>
          </a:p>
        </p:txBody>
      </p:sp>
      <p:sp>
        <p:nvSpPr>
          <p:cNvPr id="9" name="Content Placeholder 8">
            <a:extLst>
              <a:ext uri="{FF2B5EF4-FFF2-40B4-BE49-F238E27FC236}">
                <a16:creationId xmlns:a16="http://schemas.microsoft.com/office/drawing/2014/main" id="{5D30B5EE-6AD1-8598-C427-CCB46E005B10}"/>
              </a:ext>
            </a:extLst>
          </p:cNvPr>
          <p:cNvSpPr>
            <a:spLocks noGrp="1"/>
          </p:cNvSpPr>
          <p:nvPr>
            <p:ph sz="quarter" idx="4"/>
          </p:nvPr>
        </p:nvSpPr>
        <p:spPr>
          <a:xfrm>
            <a:off x="3429000" y="3429000"/>
            <a:ext cx="2438400" cy="2697163"/>
          </a:xfrm>
          <a:ln w="19050">
            <a:solidFill>
              <a:schemeClr val="bg2">
                <a:lumMod val="50000"/>
              </a:schemeClr>
            </a:solidFill>
          </a:ln>
        </p:spPr>
        <p:txBody>
          <a:bodyPr/>
          <a:lstStyle/>
          <a:p>
            <a:r>
              <a:rPr lang="en-US" dirty="0"/>
              <a:t>Connect with friends</a:t>
            </a:r>
          </a:p>
          <a:p>
            <a:r>
              <a:rPr lang="en-US" dirty="0"/>
              <a:t>Hobbies</a:t>
            </a:r>
          </a:p>
          <a:p>
            <a:r>
              <a:rPr lang="en-US" dirty="0"/>
              <a:t>Celebrate successes and accomplishments</a:t>
            </a:r>
          </a:p>
        </p:txBody>
      </p:sp>
      <p:sp>
        <p:nvSpPr>
          <p:cNvPr id="12" name="Text Placeholder 7">
            <a:extLst>
              <a:ext uri="{FF2B5EF4-FFF2-40B4-BE49-F238E27FC236}">
                <a16:creationId xmlns:a16="http://schemas.microsoft.com/office/drawing/2014/main" id="{96BEA8FC-9675-96A7-754D-EC5744BC7E96}"/>
              </a:ext>
            </a:extLst>
          </p:cNvPr>
          <p:cNvSpPr txBox="1">
            <a:spLocks/>
          </p:cNvSpPr>
          <p:nvPr/>
        </p:nvSpPr>
        <p:spPr bwMode="auto">
          <a:xfrm>
            <a:off x="6016244" y="2678114"/>
            <a:ext cx="2438400" cy="639762"/>
          </a:xfrm>
          <a:prstGeom prst="rect">
            <a:avLst/>
          </a:prstGeom>
          <a:noFill/>
          <a:ln w="19050">
            <a:solidFill>
              <a:schemeClr val="tx2">
                <a:lumMod val="50000"/>
                <a:lumOff val="50000"/>
              </a:schemeClr>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Clr>
                <a:schemeClr val="accent1"/>
              </a:buClr>
              <a:buSzPct val="100000"/>
              <a:buFont typeface="Symbol" panose="05050102010706020507" pitchFamily="18" charset="2"/>
              <a:buNone/>
              <a:defRPr sz="2400" b="0" i="0" kern="1200">
                <a:solidFill>
                  <a:schemeClr val="tx2"/>
                </a:solidFill>
                <a:latin typeface="+mj-lt"/>
                <a:ea typeface="+mn-ea"/>
                <a:cs typeface="+mn-cs"/>
              </a:defRPr>
            </a:lvl1pPr>
            <a:lvl2pPr marL="457200" indent="0" algn="l" rtl="0" eaLnBrk="0" fontAlgn="base" hangingPunct="0">
              <a:spcBef>
                <a:spcPct val="20000"/>
              </a:spcBef>
              <a:spcAft>
                <a:spcPct val="0"/>
              </a:spcAft>
              <a:buClr>
                <a:schemeClr val="accent1"/>
              </a:buClr>
              <a:buSzPct val="100000"/>
              <a:buFont typeface="Symbol" panose="05050102010706020507" pitchFamily="18" charset="2"/>
              <a:buNone/>
              <a:defRPr sz="2000" b="1" kern="1200">
                <a:solidFill>
                  <a:schemeClr val="tx2"/>
                </a:solidFill>
                <a:latin typeface="+mn-lt"/>
                <a:ea typeface="+mn-ea"/>
                <a:cs typeface="+mn-cs"/>
              </a:defRPr>
            </a:lvl2pPr>
            <a:lvl3pPr marL="914400" indent="0" algn="l" rtl="0" eaLnBrk="0" fontAlgn="base" hangingPunct="0">
              <a:spcBef>
                <a:spcPct val="20000"/>
              </a:spcBef>
              <a:spcAft>
                <a:spcPct val="0"/>
              </a:spcAft>
              <a:buClr>
                <a:schemeClr val="accent1"/>
              </a:buClr>
              <a:buSzPct val="100000"/>
              <a:buFont typeface="Symbol" panose="05050102010706020507" pitchFamily="18" charset="2"/>
              <a:buNone/>
              <a:defRPr sz="1800" b="1" kern="1200">
                <a:solidFill>
                  <a:schemeClr val="tx2"/>
                </a:solidFill>
                <a:latin typeface="+mn-lt"/>
                <a:ea typeface="+mn-ea"/>
                <a:cs typeface="+mn-cs"/>
              </a:defRPr>
            </a:lvl3pPr>
            <a:lvl4pPr marL="1371600" indent="0" algn="l" rtl="0" eaLnBrk="0" fontAlgn="base" hangingPunct="0">
              <a:spcBef>
                <a:spcPct val="20000"/>
              </a:spcBef>
              <a:spcAft>
                <a:spcPct val="0"/>
              </a:spcAft>
              <a:buClr>
                <a:schemeClr val="accent1"/>
              </a:buClr>
              <a:buSzPct val="100000"/>
              <a:buFont typeface="Symbol" panose="05050102010706020507" pitchFamily="18" charset="2"/>
              <a:buNone/>
              <a:defRPr sz="1600" b="1" kern="1200">
                <a:solidFill>
                  <a:schemeClr val="tx2"/>
                </a:solidFill>
                <a:latin typeface="+mn-lt"/>
                <a:ea typeface="+mn-ea"/>
                <a:cs typeface="+mn-cs"/>
              </a:defRPr>
            </a:lvl4pPr>
            <a:lvl5pPr marL="1828800" indent="0" algn="l" rtl="0" eaLnBrk="0" fontAlgn="base" hangingPunct="0">
              <a:spcBef>
                <a:spcPct val="20000"/>
              </a:spcBef>
              <a:spcAft>
                <a:spcPct val="0"/>
              </a:spcAft>
              <a:buClr>
                <a:schemeClr val="accent1"/>
              </a:buClr>
              <a:buSzPct val="100000"/>
              <a:buFont typeface="Symbol" panose="05050102010706020507" pitchFamily="18" charset="2"/>
              <a:buNone/>
              <a:defRPr sz="1600" b="1" kern="1200">
                <a:solidFill>
                  <a:schemeClr val="tx2"/>
                </a:solidFill>
                <a:latin typeface="+mn-lt"/>
                <a:ea typeface="+mn-ea"/>
                <a:cs typeface="+mn-cs"/>
              </a:defRPr>
            </a:lvl5pPr>
            <a:lvl6pPr marL="2286000" indent="0" algn="l" defTabSz="914400" rtl="0" eaLnBrk="1" latinLnBrk="0" hangingPunct="1">
              <a:spcBef>
                <a:spcPts val="384"/>
              </a:spcBef>
              <a:buClr>
                <a:schemeClr val="accent1"/>
              </a:buClr>
              <a:buFont typeface="Symbol" pitchFamily="18" charset="2"/>
              <a:buNone/>
              <a:defRPr sz="1600" b="1" kern="1200">
                <a:solidFill>
                  <a:schemeClr val="tx2"/>
                </a:solidFill>
                <a:latin typeface="+mn-lt"/>
                <a:ea typeface="+mn-ea"/>
                <a:cs typeface="+mn-cs"/>
              </a:defRPr>
            </a:lvl6pPr>
            <a:lvl7pPr marL="2743200" indent="0" algn="l" defTabSz="914400" rtl="0" eaLnBrk="1" latinLnBrk="0" hangingPunct="1">
              <a:spcBef>
                <a:spcPts val="384"/>
              </a:spcBef>
              <a:buClr>
                <a:schemeClr val="accent1"/>
              </a:buClr>
              <a:buFont typeface="Symbol" pitchFamily="18" charset="2"/>
              <a:buNone/>
              <a:defRPr sz="1600" b="1" kern="1200">
                <a:solidFill>
                  <a:schemeClr val="tx2"/>
                </a:solidFill>
                <a:latin typeface="+mn-lt"/>
                <a:ea typeface="+mn-ea"/>
                <a:cs typeface="+mn-cs"/>
              </a:defRPr>
            </a:lvl7pPr>
            <a:lvl8pPr marL="3200400" indent="0" algn="l" defTabSz="914400" rtl="0" eaLnBrk="1" latinLnBrk="0" hangingPunct="1">
              <a:spcBef>
                <a:spcPts val="384"/>
              </a:spcBef>
              <a:buClr>
                <a:schemeClr val="accent1"/>
              </a:buClr>
              <a:buFont typeface="Symbol" pitchFamily="18" charset="2"/>
              <a:buNone/>
              <a:defRPr sz="1600" b="1" kern="1200">
                <a:solidFill>
                  <a:schemeClr val="tx2"/>
                </a:solidFill>
                <a:latin typeface="+mn-lt"/>
                <a:ea typeface="+mn-ea"/>
                <a:cs typeface="+mn-cs"/>
              </a:defRPr>
            </a:lvl8pPr>
            <a:lvl9pPr marL="3657600" indent="0" algn="l" defTabSz="914400" rtl="0" eaLnBrk="1" latinLnBrk="0" hangingPunct="1">
              <a:spcBef>
                <a:spcPts val="384"/>
              </a:spcBef>
              <a:buClr>
                <a:schemeClr val="accent1"/>
              </a:buClr>
              <a:buFont typeface="Symbol" pitchFamily="18" charset="2"/>
              <a:buNone/>
              <a:defRPr sz="1600" b="1" kern="1200">
                <a:solidFill>
                  <a:schemeClr val="tx2"/>
                </a:solidFill>
                <a:latin typeface="+mn-lt"/>
                <a:ea typeface="+mn-ea"/>
                <a:cs typeface="+mn-cs"/>
              </a:defRPr>
            </a:lvl9pPr>
          </a:lstStyle>
          <a:p>
            <a:r>
              <a:rPr lang="en-US" dirty="0"/>
              <a:t>    Monthly 	</a:t>
            </a:r>
          </a:p>
        </p:txBody>
      </p:sp>
      <p:sp>
        <p:nvSpPr>
          <p:cNvPr id="14" name="Content Placeholder 8">
            <a:extLst>
              <a:ext uri="{FF2B5EF4-FFF2-40B4-BE49-F238E27FC236}">
                <a16:creationId xmlns:a16="http://schemas.microsoft.com/office/drawing/2014/main" id="{C9C0979A-3A32-2AC9-6B29-A700D4A85C30}"/>
              </a:ext>
            </a:extLst>
          </p:cNvPr>
          <p:cNvSpPr txBox="1">
            <a:spLocks/>
          </p:cNvSpPr>
          <p:nvPr/>
        </p:nvSpPr>
        <p:spPr bwMode="auto">
          <a:xfrm>
            <a:off x="6016244" y="3429000"/>
            <a:ext cx="2438400" cy="2697163"/>
          </a:xfrm>
          <a:prstGeom prst="rect">
            <a:avLst/>
          </a:prstGeom>
          <a:noFill/>
          <a:ln w="19050">
            <a:solidFill>
              <a:schemeClr val="tx2">
                <a:lumMod val="50000"/>
                <a:lumOff val="50000"/>
              </a:schemeClr>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sz="18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sz="1400"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sz="14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6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6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6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600" kern="1200">
                <a:solidFill>
                  <a:schemeClr val="tx2"/>
                </a:solidFill>
                <a:latin typeface="+mn-lt"/>
                <a:ea typeface="+mn-ea"/>
                <a:cs typeface="+mn-cs"/>
              </a:defRPr>
            </a:lvl9pPr>
          </a:lstStyle>
          <a:p>
            <a:r>
              <a:rPr lang="en-US" dirty="0"/>
              <a:t>Take time off</a:t>
            </a:r>
          </a:p>
          <a:p>
            <a:r>
              <a:rPr lang="en-US" dirty="0"/>
              <a:t>Seek feedback</a:t>
            </a:r>
          </a:p>
          <a:p>
            <a:r>
              <a:rPr lang="en-US" dirty="0"/>
              <a:t>Prioritize and set goals </a:t>
            </a:r>
          </a:p>
          <a:p>
            <a:r>
              <a:rPr lang="en-US" dirty="0"/>
              <a:t>Set budget/live within finances</a:t>
            </a:r>
          </a:p>
          <a:p>
            <a:pPr marL="0" indent="0">
              <a:buNone/>
            </a:pPr>
            <a:endParaRPr lang="en-US" dirty="0"/>
          </a:p>
        </p:txBody>
      </p:sp>
    </p:spTree>
    <p:extLst>
      <p:ext uri="{BB962C8B-B14F-4D97-AF65-F5344CB8AC3E}">
        <p14:creationId xmlns:p14="http://schemas.microsoft.com/office/powerpoint/2010/main" val="3206985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86001846-785F-A43B-F11F-64A42B1F05A0}"/>
              </a:ext>
            </a:extLst>
          </p:cNvPr>
          <p:cNvSpPr>
            <a:spLocks noGrp="1"/>
          </p:cNvSpPr>
          <p:nvPr>
            <p:ph type="title"/>
          </p:nvPr>
        </p:nvSpPr>
        <p:spPr>
          <a:xfrm>
            <a:off x="3985782" y="596900"/>
            <a:ext cx="4268787" cy="1397000"/>
          </a:xfrm>
        </p:spPr>
        <p:txBody>
          <a:bodyPr/>
          <a:lstStyle/>
          <a:p>
            <a:pPr eaLnBrk="1" hangingPunct="1"/>
            <a:r>
              <a:rPr lang="en-US" altLang="en-US" sz="4000" b="1" dirty="0">
                <a:solidFill>
                  <a:schemeClr val="bg1"/>
                </a:solidFill>
              </a:rPr>
              <a:t>Customer service is dependent on:  </a:t>
            </a:r>
          </a:p>
        </p:txBody>
      </p:sp>
      <p:sp>
        <p:nvSpPr>
          <p:cNvPr id="23554" name="Content Placeholder 2">
            <a:extLst>
              <a:ext uri="{FF2B5EF4-FFF2-40B4-BE49-F238E27FC236}">
                <a16:creationId xmlns:a16="http://schemas.microsoft.com/office/drawing/2014/main" id="{7457B0C1-FB24-ED89-1985-40D0C2CA6DBD}"/>
              </a:ext>
            </a:extLst>
          </p:cNvPr>
          <p:cNvSpPr>
            <a:spLocks noGrp="1"/>
          </p:cNvSpPr>
          <p:nvPr>
            <p:ph type="body" sz="half" idx="2"/>
          </p:nvPr>
        </p:nvSpPr>
        <p:spPr>
          <a:xfrm>
            <a:off x="3810000" y="1993900"/>
            <a:ext cx="5029200" cy="3340100"/>
          </a:xfrm>
        </p:spPr>
        <p:txBody>
          <a:bodyPr>
            <a:normAutofit fontScale="47500" lnSpcReduction="20000"/>
          </a:bodyPr>
          <a:lstStyle/>
          <a:p>
            <a:pPr eaLnBrk="1" hangingPunct="1">
              <a:buClrTx/>
              <a:defRPr/>
            </a:pPr>
            <a:r>
              <a:rPr lang="en-US" altLang="en-US" sz="4600" b="1" dirty="0">
                <a:solidFill>
                  <a:schemeClr val="bg1"/>
                </a:solidFill>
              </a:rPr>
              <a:t>1.  Customer-friendly policies set by  </a:t>
            </a:r>
          </a:p>
          <a:p>
            <a:pPr eaLnBrk="1" hangingPunct="1">
              <a:buClrTx/>
              <a:defRPr/>
            </a:pPr>
            <a:r>
              <a:rPr lang="en-US" altLang="en-US" sz="4600" b="1" dirty="0">
                <a:solidFill>
                  <a:schemeClr val="bg1"/>
                </a:solidFill>
              </a:rPr>
              <a:t>     the organization's executives.</a:t>
            </a:r>
          </a:p>
          <a:p>
            <a:pPr eaLnBrk="1" hangingPunct="1">
              <a:buClrTx/>
              <a:defRPr/>
            </a:pPr>
            <a:endParaRPr lang="en-US" altLang="en-US" sz="4600" b="1" dirty="0">
              <a:solidFill>
                <a:schemeClr val="bg1"/>
              </a:solidFill>
            </a:endParaRPr>
          </a:p>
          <a:p>
            <a:pPr eaLnBrk="1" hangingPunct="1">
              <a:buClrTx/>
              <a:defRPr/>
            </a:pPr>
            <a:r>
              <a:rPr lang="en-US" altLang="en-US" sz="4600" b="1" dirty="0">
                <a:solidFill>
                  <a:schemeClr val="bg1"/>
                </a:solidFill>
              </a:rPr>
              <a:t>2.  Training offered to the staff.</a:t>
            </a:r>
          </a:p>
          <a:p>
            <a:pPr eaLnBrk="1" hangingPunct="1">
              <a:buClrTx/>
              <a:defRPr/>
            </a:pPr>
            <a:endParaRPr lang="en-US" altLang="en-US" sz="4600" b="1" dirty="0">
              <a:solidFill>
                <a:schemeClr val="bg1"/>
              </a:solidFill>
            </a:endParaRPr>
          </a:p>
          <a:p>
            <a:pPr eaLnBrk="1" hangingPunct="1">
              <a:buClrTx/>
              <a:defRPr/>
            </a:pPr>
            <a:r>
              <a:rPr lang="en-US" altLang="en-US" sz="4600" b="1" dirty="0">
                <a:solidFill>
                  <a:schemeClr val="bg1"/>
                </a:solidFill>
              </a:rPr>
              <a:t>3.  Attitude of the staff about their  </a:t>
            </a:r>
          </a:p>
          <a:p>
            <a:pPr eaLnBrk="1" hangingPunct="1">
              <a:buClrTx/>
              <a:defRPr/>
            </a:pPr>
            <a:r>
              <a:rPr lang="en-US" altLang="en-US" sz="4600" b="1" dirty="0">
                <a:solidFill>
                  <a:schemeClr val="bg1"/>
                </a:solidFill>
              </a:rPr>
              <a:t>     own organization (created by the   </a:t>
            </a:r>
          </a:p>
          <a:p>
            <a:pPr eaLnBrk="1" hangingPunct="1">
              <a:buClrTx/>
              <a:defRPr/>
            </a:pPr>
            <a:r>
              <a:rPr lang="en-US" altLang="en-US" sz="4600" b="1" dirty="0">
                <a:solidFill>
                  <a:schemeClr val="bg1"/>
                </a:solidFill>
              </a:rPr>
              <a:t>     the way the organization treats  </a:t>
            </a:r>
          </a:p>
          <a:p>
            <a:pPr eaLnBrk="1" hangingPunct="1">
              <a:buClrTx/>
              <a:defRPr/>
            </a:pPr>
            <a:r>
              <a:rPr lang="en-US" altLang="en-US" sz="4600" b="1" dirty="0">
                <a:solidFill>
                  <a:schemeClr val="bg1"/>
                </a:solidFill>
              </a:rPr>
              <a:t>     them). </a:t>
            </a:r>
          </a:p>
          <a:p>
            <a:pPr algn="ctr" eaLnBrk="1" hangingPunct="1">
              <a:buFont typeface="Arial" panose="020B0604020202020204" pitchFamily="34" charset="0"/>
              <a:buNone/>
              <a:defRPr/>
            </a:pPr>
            <a:endParaRPr lang="en-US" altLang="en-US" sz="4600" i="1" dirty="0">
              <a:solidFill>
                <a:schemeClr val="tx1"/>
              </a:solidFill>
            </a:endParaRPr>
          </a:p>
          <a:p>
            <a:pPr eaLnBrk="1" hangingPunct="1">
              <a:buFont typeface="Arial" panose="020B0604020202020204" pitchFamily="34" charset="0"/>
              <a:buNone/>
              <a:defRPr/>
            </a:pPr>
            <a:endParaRPr lang="en-US" altLang="en-US" sz="2200" dirty="0">
              <a:solidFill>
                <a:srgbClr val="FF0000"/>
              </a:solidFill>
            </a:endParaRPr>
          </a:p>
        </p:txBody>
      </p:sp>
      <p:pic>
        <p:nvPicPr>
          <p:cNvPr id="4" name="Picture Placeholder 3" descr="A picture containing company name&#10;&#10;Description automatically generated">
            <a:extLst>
              <a:ext uri="{FF2B5EF4-FFF2-40B4-BE49-F238E27FC236}">
                <a16:creationId xmlns:a16="http://schemas.microsoft.com/office/drawing/2014/main" id="{AFAC9100-EA8A-AD9D-93E4-806BAF9E0823}"/>
              </a:ext>
            </a:extLst>
          </p:cNvPr>
          <p:cNvPicPr>
            <a:picLocks noGrp="1" noChangeAspect="1"/>
          </p:cNvPicPr>
          <p:nvPr>
            <p:ph type="pic" idx="1"/>
          </p:nvPr>
        </p:nvPicPr>
        <p:blipFill>
          <a:blip r:embed="rId3"/>
          <a:srcRect l="9378" r="9378"/>
          <a:stretch>
            <a:fillRect/>
          </a:stretch>
        </p:blipFill>
        <p:spPr>
          <a:xfrm>
            <a:off x="419622" y="1295400"/>
            <a:ext cx="3566160" cy="2926080"/>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A8CE8A64-DC80-11F0-449E-4235604E8031}"/>
              </a:ext>
            </a:extLst>
          </p:cNvPr>
          <p:cNvSpPr>
            <a:spLocks noGrp="1"/>
          </p:cNvSpPr>
          <p:nvPr>
            <p:ph sz="quarter" idx="14"/>
          </p:nvPr>
        </p:nvSpPr>
        <p:spPr>
          <a:xfrm>
            <a:off x="304800" y="2180918"/>
            <a:ext cx="3714750" cy="1981200"/>
          </a:xfrm>
        </p:spPr>
        <p:txBody>
          <a:bodyPr/>
          <a:lstStyle/>
          <a:p>
            <a:pPr marL="0" indent="0" algn="l" fontAlgn="t">
              <a:buNone/>
            </a:pPr>
            <a:r>
              <a:rPr lang="en-US" sz="2200" b="1" i="0" dirty="0" err="1">
                <a:solidFill>
                  <a:srgbClr val="202124"/>
                </a:solidFill>
                <a:effectLst/>
              </a:rPr>
              <a:t>re·sil·ience</a:t>
            </a:r>
            <a:r>
              <a:rPr lang="en-US" sz="2200" b="1" i="0" dirty="0">
                <a:solidFill>
                  <a:srgbClr val="202124"/>
                </a:solidFill>
                <a:effectLst/>
              </a:rPr>
              <a:t>    /</a:t>
            </a:r>
            <a:r>
              <a:rPr lang="en-US" sz="2200" b="1" i="0" dirty="0" err="1">
                <a:solidFill>
                  <a:srgbClr val="202124"/>
                </a:solidFill>
                <a:effectLst/>
              </a:rPr>
              <a:t>rəˈzilyəns</a:t>
            </a:r>
            <a:r>
              <a:rPr lang="en-US" sz="2200" b="1" i="0" dirty="0">
                <a:solidFill>
                  <a:srgbClr val="202124"/>
                </a:solidFill>
                <a:effectLst/>
              </a:rPr>
              <a:t>/</a:t>
            </a:r>
          </a:p>
          <a:p>
            <a:r>
              <a:rPr lang="en-US" b="0" i="0" dirty="0">
                <a:solidFill>
                  <a:srgbClr val="202124"/>
                </a:solidFill>
                <a:effectLst/>
              </a:rPr>
              <a:t>the capacity to recover quickly from difficulties; toughness.</a:t>
            </a:r>
            <a:endParaRPr lang="en-US" dirty="0"/>
          </a:p>
        </p:txBody>
      </p:sp>
      <p:sp>
        <p:nvSpPr>
          <p:cNvPr id="2" name="Title 1">
            <a:extLst>
              <a:ext uri="{FF2B5EF4-FFF2-40B4-BE49-F238E27FC236}">
                <a16:creationId xmlns:a16="http://schemas.microsoft.com/office/drawing/2014/main" id="{F40EB150-A52D-E313-0DA9-B920B718CF88}"/>
              </a:ext>
            </a:extLst>
          </p:cNvPr>
          <p:cNvSpPr>
            <a:spLocks noGrp="1"/>
          </p:cNvSpPr>
          <p:nvPr>
            <p:ph type="title"/>
          </p:nvPr>
        </p:nvSpPr>
        <p:spPr>
          <a:xfrm>
            <a:off x="636024" y="352118"/>
            <a:ext cx="4697976" cy="1143000"/>
          </a:xfrm>
        </p:spPr>
        <p:txBody>
          <a:bodyPr wrap="square" anchor="ctr">
            <a:normAutofit/>
          </a:bodyPr>
          <a:lstStyle/>
          <a:p>
            <a:pPr>
              <a:defRPr/>
            </a:pPr>
            <a:r>
              <a:rPr lang="en-US" sz="4400" b="1" dirty="0">
                <a:effectLst>
                  <a:outerShdw blurRad="38100" dist="38100" dir="2700000" algn="tl">
                    <a:srgbClr val="000000">
                      <a:alpha val="43137"/>
                    </a:srgbClr>
                  </a:outerShdw>
                </a:effectLst>
              </a:rPr>
              <a:t>Resilience </a:t>
            </a:r>
          </a:p>
        </p:txBody>
      </p:sp>
      <p:graphicFrame>
        <p:nvGraphicFramePr>
          <p:cNvPr id="4" name="Content Placeholder 3">
            <a:extLst>
              <a:ext uri="{FF2B5EF4-FFF2-40B4-BE49-F238E27FC236}">
                <a16:creationId xmlns:a16="http://schemas.microsoft.com/office/drawing/2014/main" id="{6A0E79D1-1E9A-3E60-27B9-6ABC236CDA4D}"/>
              </a:ext>
            </a:extLst>
          </p:cNvPr>
          <p:cNvGraphicFramePr>
            <a:graphicFrameLocks noGrp="1"/>
          </p:cNvGraphicFramePr>
          <p:nvPr>
            <p:ph sz="quarter" idx="10"/>
            <p:extLst>
              <p:ext uri="{D42A27DB-BD31-4B8C-83A1-F6EECF244321}">
                <p14:modId xmlns:p14="http://schemas.microsoft.com/office/powerpoint/2010/main" val="654313105"/>
              </p:ext>
            </p:extLst>
          </p:nvPr>
        </p:nvGraphicFramePr>
        <p:xfrm>
          <a:off x="4547419" y="2101748"/>
          <a:ext cx="3714750" cy="4778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Chart, funnel chart&#10;&#10;Description automatically generated">
            <a:extLst>
              <a:ext uri="{FF2B5EF4-FFF2-40B4-BE49-F238E27FC236}">
                <a16:creationId xmlns:a16="http://schemas.microsoft.com/office/drawing/2014/main" id="{EB4B5B80-B200-FF1A-2607-27F9FD93C440}"/>
              </a:ext>
            </a:extLst>
          </p:cNvPr>
          <p:cNvPicPr>
            <a:picLocks noChangeAspect="1"/>
          </p:cNvPicPr>
          <p:nvPr/>
        </p:nvPicPr>
        <p:blipFill>
          <a:blip r:embed="rId8"/>
          <a:stretch>
            <a:fillRect/>
          </a:stretch>
        </p:blipFill>
        <p:spPr>
          <a:xfrm>
            <a:off x="5638800" y="229971"/>
            <a:ext cx="3352800" cy="4742059"/>
          </a:xfrm>
          <a:prstGeom prst="rect">
            <a:avLst/>
          </a:prstGeom>
          <a:effectLst>
            <a:softEdge rad="63500"/>
          </a:effectLst>
        </p:spPr>
      </p:pic>
      <p:pic>
        <p:nvPicPr>
          <p:cNvPr id="5" name="Picture 4" descr="Text, letter&#10;&#10;Description automatically generated">
            <a:extLst>
              <a:ext uri="{FF2B5EF4-FFF2-40B4-BE49-F238E27FC236}">
                <a16:creationId xmlns:a16="http://schemas.microsoft.com/office/drawing/2014/main" id="{F8291410-258D-69C7-33A1-0B05DDACAFA3}"/>
              </a:ext>
            </a:extLst>
          </p:cNvPr>
          <p:cNvPicPr>
            <a:picLocks noChangeAspect="1"/>
          </p:cNvPicPr>
          <p:nvPr/>
        </p:nvPicPr>
        <p:blipFill rotWithShape="1">
          <a:blip r:embed="rId9"/>
          <a:srcRect t="27474"/>
          <a:stretch/>
        </p:blipFill>
        <p:spPr>
          <a:xfrm>
            <a:off x="449362" y="4193982"/>
            <a:ext cx="8196114" cy="2434047"/>
          </a:xfrm>
          <a:prstGeom prst="rect">
            <a:avLst/>
          </a:prstGeom>
        </p:spPr>
      </p:pic>
    </p:spTree>
    <p:extLst>
      <p:ext uri="{BB962C8B-B14F-4D97-AF65-F5344CB8AC3E}">
        <p14:creationId xmlns:p14="http://schemas.microsoft.com/office/powerpoint/2010/main" val="4057250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A8D83E-B9DA-831A-5ABD-0CF44A06BF02}"/>
              </a:ext>
            </a:extLst>
          </p:cNvPr>
          <p:cNvSpPr>
            <a:spLocks noGrp="1"/>
          </p:cNvSpPr>
          <p:nvPr>
            <p:ph idx="1"/>
          </p:nvPr>
        </p:nvSpPr>
        <p:spPr>
          <a:xfrm>
            <a:off x="457200" y="2674938"/>
            <a:ext cx="8229600" cy="3451225"/>
          </a:xfrm>
        </p:spPr>
        <p:txBody>
          <a:bodyPr/>
          <a:lstStyle/>
          <a:p>
            <a:pPr marL="0" indent="0" eaLnBrk="1" hangingPunct="1">
              <a:buClrTx/>
              <a:buNone/>
              <a:defRPr/>
            </a:pPr>
            <a:r>
              <a:rPr lang="en-US" dirty="0">
                <a:solidFill>
                  <a:schemeClr val="tx1"/>
                </a:solidFill>
              </a:rPr>
              <a:t>1) Name 2 of the 3 things customer service is dependent on:   </a:t>
            </a:r>
            <a:r>
              <a:rPr lang="en-US" altLang="en-US" sz="2400" b="1" dirty="0">
                <a:solidFill>
                  <a:schemeClr val="tx1"/>
                </a:solidFill>
              </a:rPr>
              <a:t>  </a:t>
            </a:r>
            <a:endParaRPr lang="en-US" altLang="en-US" sz="2400" dirty="0">
              <a:solidFill>
                <a:schemeClr val="tx1"/>
              </a:solidFill>
            </a:endParaRPr>
          </a:p>
          <a:p>
            <a:pPr marL="760413" lvl="1" indent="-457200" eaLnBrk="1" hangingPunct="1">
              <a:buClrTx/>
              <a:buAutoNum type="arabicPeriod"/>
              <a:defRPr/>
            </a:pPr>
            <a:r>
              <a:rPr lang="en-US" altLang="en-US" sz="2400" dirty="0">
                <a:solidFill>
                  <a:schemeClr val="tx1"/>
                </a:solidFill>
              </a:rPr>
              <a:t>Customer-friendly policies set by the organization's executives.</a:t>
            </a:r>
          </a:p>
          <a:p>
            <a:pPr marL="303213" lvl="1" indent="0" eaLnBrk="1" hangingPunct="1">
              <a:buClrTx/>
              <a:buNone/>
              <a:defRPr/>
            </a:pPr>
            <a:endParaRPr lang="en-US" altLang="en-US" sz="2400" dirty="0">
              <a:solidFill>
                <a:schemeClr val="tx1"/>
              </a:solidFill>
            </a:endParaRPr>
          </a:p>
          <a:p>
            <a:pPr marL="760413" lvl="1" indent="-457200" eaLnBrk="1" hangingPunct="1">
              <a:buClrTx/>
              <a:buAutoNum type="arabicPeriod" startAt="2"/>
              <a:defRPr/>
            </a:pPr>
            <a:r>
              <a:rPr lang="en-US" altLang="en-US" sz="2400" dirty="0">
                <a:solidFill>
                  <a:schemeClr val="tx1"/>
                </a:solidFill>
              </a:rPr>
              <a:t>Training offered to the staff.</a:t>
            </a:r>
          </a:p>
          <a:p>
            <a:pPr marL="303213" lvl="1" indent="0" eaLnBrk="1" hangingPunct="1">
              <a:buClrTx/>
              <a:buNone/>
              <a:defRPr/>
            </a:pPr>
            <a:endParaRPr lang="en-US" altLang="en-US" sz="2400" dirty="0">
              <a:solidFill>
                <a:schemeClr val="tx1"/>
              </a:solidFill>
            </a:endParaRPr>
          </a:p>
          <a:p>
            <a:pPr marL="760413" lvl="1" indent="-457200" eaLnBrk="1" hangingPunct="1">
              <a:buClrTx/>
              <a:buAutoNum type="arabicPeriod" startAt="3"/>
              <a:defRPr/>
            </a:pPr>
            <a:r>
              <a:rPr lang="en-US" altLang="en-US" sz="2400" dirty="0">
                <a:solidFill>
                  <a:schemeClr val="tx1"/>
                </a:solidFill>
              </a:rPr>
              <a:t>Attitude of the staff about their own organization    </a:t>
            </a:r>
          </a:p>
          <a:p>
            <a:pPr marL="303213" lvl="1" indent="0" eaLnBrk="1" hangingPunct="1">
              <a:buClrTx/>
              <a:buNone/>
              <a:defRPr/>
            </a:pPr>
            <a:r>
              <a:rPr lang="en-US" altLang="en-US" sz="2400" dirty="0">
                <a:solidFill>
                  <a:schemeClr val="tx1"/>
                </a:solidFill>
              </a:rPr>
              <a:t>      (generated by the way their organization treats them). </a:t>
            </a:r>
          </a:p>
          <a:p>
            <a:pPr marL="0" indent="0">
              <a:buNone/>
            </a:pPr>
            <a:endParaRPr lang="en-US" dirty="0">
              <a:solidFill>
                <a:schemeClr val="tx1"/>
              </a:solidFill>
            </a:endParaRPr>
          </a:p>
          <a:p>
            <a:pPr marL="0" indent="0">
              <a:buNone/>
            </a:pPr>
            <a:endParaRPr lang="en-US" dirty="0"/>
          </a:p>
        </p:txBody>
      </p:sp>
      <p:sp>
        <p:nvSpPr>
          <p:cNvPr id="3" name="Title 2">
            <a:extLst>
              <a:ext uri="{FF2B5EF4-FFF2-40B4-BE49-F238E27FC236}">
                <a16:creationId xmlns:a16="http://schemas.microsoft.com/office/drawing/2014/main" id="{FB2B0271-74DE-64D6-C460-2CF29B516F82}"/>
              </a:ext>
            </a:extLst>
          </p:cNvPr>
          <p:cNvSpPr>
            <a:spLocks noGrp="1"/>
          </p:cNvSpPr>
          <p:nvPr>
            <p:ph type="title"/>
          </p:nvPr>
        </p:nvSpPr>
        <p:spPr>
          <a:xfrm>
            <a:off x="67100" y="304800"/>
            <a:ext cx="4495801" cy="1252537"/>
          </a:xfrm>
        </p:spPr>
        <p:txBody>
          <a:bodyPr/>
          <a:lstStyle/>
          <a:p>
            <a:r>
              <a:rPr lang="en-US" b="1" dirty="0"/>
              <a:t>What do we know? </a:t>
            </a:r>
          </a:p>
        </p:txBody>
      </p:sp>
      <p:pic>
        <p:nvPicPr>
          <p:cNvPr id="6" name="Picture 5" descr="A picture containing application&#10;&#10;Description automatically generated">
            <a:extLst>
              <a:ext uri="{FF2B5EF4-FFF2-40B4-BE49-F238E27FC236}">
                <a16:creationId xmlns:a16="http://schemas.microsoft.com/office/drawing/2014/main" id="{F9C35F0C-EE5B-443D-F068-EAA67799829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2449" t="10501" r="20409" b="-142"/>
          <a:stretch/>
        </p:blipFill>
        <p:spPr>
          <a:xfrm rot="660360">
            <a:off x="6405049" y="647550"/>
            <a:ext cx="2133600" cy="1447800"/>
          </a:xfrm>
          <a:prstGeom prst="rect">
            <a:avLst/>
          </a:prstGeom>
        </p:spPr>
      </p:pic>
    </p:spTree>
    <p:extLst>
      <p:ext uri="{BB962C8B-B14F-4D97-AF65-F5344CB8AC3E}">
        <p14:creationId xmlns:p14="http://schemas.microsoft.com/office/powerpoint/2010/main" val="190748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fade">
                                      <p:cBhvr>
                                        <p:cTn id="18" dur="500"/>
                                        <p:tgtEl>
                                          <p:spTgt spid="2">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A5E900-949A-6D9A-E68C-9004C78B85EC}"/>
              </a:ext>
            </a:extLst>
          </p:cNvPr>
          <p:cNvSpPr>
            <a:spLocks noGrp="1"/>
          </p:cNvSpPr>
          <p:nvPr>
            <p:ph idx="1"/>
          </p:nvPr>
        </p:nvSpPr>
        <p:spPr/>
        <p:txBody>
          <a:bodyPr/>
          <a:lstStyle/>
          <a:p>
            <a:pPr marL="457200" indent="-457200">
              <a:buClrTx/>
              <a:buAutoNum type="arabicParenR" startAt="2"/>
            </a:pPr>
            <a:r>
              <a:rPr lang="en-US" dirty="0"/>
              <a:t>Name three of the six Customer Service skills: </a:t>
            </a:r>
          </a:p>
          <a:p>
            <a:pPr marL="760413" lvl="1" indent="-457200">
              <a:buClrTx/>
              <a:buAutoNum type="arabicPeriod"/>
            </a:pPr>
            <a:r>
              <a:rPr lang="en-US" dirty="0"/>
              <a:t>The Ability to Listen</a:t>
            </a:r>
          </a:p>
          <a:p>
            <a:pPr marL="760413" lvl="1" indent="-457200">
              <a:buClrTx/>
              <a:buAutoNum type="arabicPeriod"/>
            </a:pPr>
            <a:r>
              <a:rPr lang="en-US" dirty="0"/>
              <a:t>Assuming Ownership </a:t>
            </a:r>
          </a:p>
          <a:p>
            <a:pPr marL="760413" lvl="1" indent="-457200">
              <a:buClrTx/>
              <a:buAutoNum type="arabicPeriod"/>
            </a:pPr>
            <a:r>
              <a:rPr lang="en-US" dirty="0"/>
              <a:t>Understand your Customers </a:t>
            </a:r>
          </a:p>
          <a:p>
            <a:pPr marL="760413" lvl="1" indent="-457200">
              <a:buClrTx/>
              <a:buAutoNum type="arabicPeriod"/>
            </a:pPr>
            <a:r>
              <a:rPr lang="en-US" dirty="0"/>
              <a:t>Know when to Apologize </a:t>
            </a:r>
          </a:p>
          <a:p>
            <a:pPr marL="760413" lvl="1" indent="-457200">
              <a:buClrTx/>
              <a:buAutoNum type="arabicPeriod"/>
            </a:pPr>
            <a:r>
              <a:rPr lang="en-US" dirty="0"/>
              <a:t>Use Language that Works </a:t>
            </a:r>
          </a:p>
          <a:p>
            <a:pPr marL="760413" lvl="1" indent="-457200">
              <a:buClrTx/>
              <a:buAutoNum type="arabicPeriod"/>
            </a:pPr>
            <a:r>
              <a:rPr lang="en-US" dirty="0"/>
              <a:t>Be Action Oriented </a:t>
            </a:r>
          </a:p>
          <a:p>
            <a:pPr marL="0" indent="0">
              <a:buNone/>
            </a:pPr>
            <a:endParaRPr lang="en-US" dirty="0"/>
          </a:p>
        </p:txBody>
      </p:sp>
      <p:pic>
        <p:nvPicPr>
          <p:cNvPr id="5" name="Picture 4" descr="A picture containing application&#10;&#10;Description automatically generated">
            <a:extLst>
              <a:ext uri="{FF2B5EF4-FFF2-40B4-BE49-F238E27FC236}">
                <a16:creationId xmlns:a16="http://schemas.microsoft.com/office/drawing/2014/main" id="{71EE192F-8C1B-4D0A-6D8B-91D8390621A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2449" t="10501" r="20409" b="-142"/>
          <a:stretch/>
        </p:blipFill>
        <p:spPr>
          <a:xfrm rot="660360">
            <a:off x="6405049" y="647550"/>
            <a:ext cx="2133600" cy="1447800"/>
          </a:xfrm>
          <a:prstGeom prst="rect">
            <a:avLst/>
          </a:prstGeom>
        </p:spPr>
      </p:pic>
    </p:spTree>
    <p:extLst>
      <p:ext uri="{BB962C8B-B14F-4D97-AF65-F5344CB8AC3E}">
        <p14:creationId xmlns:p14="http://schemas.microsoft.com/office/powerpoint/2010/main" val="20149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F852CF-C075-1B24-47E3-CB57D469690E}"/>
              </a:ext>
            </a:extLst>
          </p:cNvPr>
          <p:cNvSpPr>
            <a:spLocks noGrp="1"/>
          </p:cNvSpPr>
          <p:nvPr>
            <p:ph idx="1"/>
          </p:nvPr>
        </p:nvSpPr>
        <p:spPr/>
        <p:txBody>
          <a:bodyPr/>
          <a:lstStyle/>
          <a:p>
            <a:pPr marL="0" indent="0">
              <a:buNone/>
            </a:pPr>
            <a:r>
              <a:rPr lang="en-US" dirty="0">
                <a:solidFill>
                  <a:schemeClr val="tx1"/>
                </a:solidFill>
              </a:rPr>
              <a:t>3) Name a difficult personality and method </a:t>
            </a:r>
          </a:p>
          <a:p>
            <a:pPr marL="0" indent="0">
              <a:buNone/>
            </a:pPr>
            <a:r>
              <a:rPr lang="en-US" dirty="0">
                <a:solidFill>
                  <a:schemeClr val="tx1"/>
                </a:solidFill>
              </a:rPr>
              <a:t>     to handle: </a:t>
            </a:r>
          </a:p>
          <a:p>
            <a:pPr marL="760413" lvl="1" indent="-457200">
              <a:buClrTx/>
              <a:buFont typeface="+mj-lt"/>
              <a:buAutoNum type="arabicPeriod"/>
            </a:pPr>
            <a:r>
              <a:rPr lang="en-US" sz="2400" dirty="0">
                <a:solidFill>
                  <a:schemeClr val="tx1"/>
                </a:solidFill>
              </a:rPr>
              <a:t>Hostile Aggressive Trio: </a:t>
            </a:r>
          </a:p>
          <a:p>
            <a:pPr marL="303213" lvl="1" indent="0">
              <a:buClrTx/>
              <a:buNone/>
            </a:pPr>
            <a:r>
              <a:rPr lang="en-US" sz="2400" dirty="0">
                <a:solidFill>
                  <a:schemeClr val="tx1"/>
                </a:solidFill>
              </a:rPr>
              <a:t>       Sherman Tank, Sniper, Exploder</a:t>
            </a:r>
          </a:p>
          <a:p>
            <a:pPr marL="303213" lvl="1" indent="0">
              <a:buClrTx/>
              <a:buNone/>
            </a:pPr>
            <a:r>
              <a:rPr lang="en-US" sz="2400" dirty="0">
                <a:solidFill>
                  <a:schemeClr val="tx1"/>
                </a:solidFill>
              </a:rPr>
              <a:t>2.   Complainer</a:t>
            </a:r>
          </a:p>
          <a:p>
            <a:pPr marL="303213" lvl="1" indent="0">
              <a:buClrTx/>
              <a:buNone/>
            </a:pPr>
            <a:r>
              <a:rPr lang="en-US" sz="2400" dirty="0">
                <a:solidFill>
                  <a:schemeClr val="tx1"/>
                </a:solidFill>
              </a:rPr>
              <a:t>3.   Negativist </a:t>
            </a:r>
          </a:p>
          <a:p>
            <a:pPr marL="0" indent="0">
              <a:buNone/>
            </a:pPr>
            <a:endParaRPr lang="en-US" dirty="0"/>
          </a:p>
        </p:txBody>
      </p:sp>
      <p:pic>
        <p:nvPicPr>
          <p:cNvPr id="5" name="Picture 4" descr="A picture containing application&#10;&#10;Description automatically generated">
            <a:extLst>
              <a:ext uri="{FF2B5EF4-FFF2-40B4-BE49-F238E27FC236}">
                <a16:creationId xmlns:a16="http://schemas.microsoft.com/office/drawing/2014/main" id="{0A6BB0EF-37EB-ECA7-FDE1-73EB4182020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449" t="10501" r="20409" b="-142"/>
          <a:stretch/>
        </p:blipFill>
        <p:spPr>
          <a:xfrm rot="660360">
            <a:off x="6405049" y="647550"/>
            <a:ext cx="2133600" cy="1447800"/>
          </a:xfrm>
          <a:prstGeom prst="rect">
            <a:avLst/>
          </a:prstGeom>
        </p:spPr>
      </p:pic>
    </p:spTree>
    <p:extLst>
      <p:ext uri="{BB962C8B-B14F-4D97-AF65-F5344CB8AC3E}">
        <p14:creationId xmlns:p14="http://schemas.microsoft.com/office/powerpoint/2010/main" val="60042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1B2E4F-CF85-8F82-061C-004FE41BDB86}"/>
              </a:ext>
            </a:extLst>
          </p:cNvPr>
          <p:cNvSpPr>
            <a:spLocks noGrp="1"/>
          </p:cNvSpPr>
          <p:nvPr>
            <p:ph idx="1"/>
          </p:nvPr>
        </p:nvSpPr>
        <p:spPr/>
        <p:txBody>
          <a:bodyPr/>
          <a:lstStyle/>
          <a:p>
            <a:pPr marL="0" indent="0">
              <a:buNone/>
            </a:pPr>
            <a:r>
              <a:rPr lang="en-US" dirty="0"/>
              <a:t>4) Which gives you more power: </a:t>
            </a:r>
          </a:p>
          <a:p>
            <a:pPr marL="0" indent="0">
              <a:buNone/>
            </a:pPr>
            <a:r>
              <a:rPr lang="en-US" dirty="0"/>
              <a:t>      Reacting or Responding?</a:t>
            </a:r>
          </a:p>
          <a:p>
            <a:pPr marL="0" indent="0">
              <a:buNone/>
            </a:pPr>
            <a:endParaRPr lang="en-US" dirty="0"/>
          </a:p>
          <a:p>
            <a:pPr marL="0" indent="0">
              <a:buNone/>
            </a:pPr>
            <a:r>
              <a:rPr lang="en-US" dirty="0"/>
              <a:t>Responding: </a:t>
            </a:r>
          </a:p>
          <a:p>
            <a:pPr marL="0" indent="0">
              <a:buNone/>
            </a:pPr>
            <a:endParaRPr lang="en-US" dirty="0"/>
          </a:p>
          <a:p>
            <a:pPr marL="0" indent="0">
              <a:buNone/>
            </a:pPr>
            <a:endParaRPr lang="en-US" dirty="0"/>
          </a:p>
        </p:txBody>
      </p:sp>
      <p:pic>
        <p:nvPicPr>
          <p:cNvPr id="5" name="Picture 4" descr="Diagram&#10;&#10;Description automatically generated">
            <a:extLst>
              <a:ext uri="{FF2B5EF4-FFF2-40B4-BE49-F238E27FC236}">
                <a16:creationId xmlns:a16="http://schemas.microsoft.com/office/drawing/2014/main" id="{E09AF551-A60B-75B6-4743-CC7FC799B30E}"/>
              </a:ext>
            </a:extLst>
          </p:cNvPr>
          <p:cNvPicPr>
            <a:picLocks noChangeAspect="1"/>
          </p:cNvPicPr>
          <p:nvPr/>
        </p:nvPicPr>
        <p:blipFill rotWithShape="1">
          <a:blip r:embed="rId3">
            <a:extLst>
              <a:ext uri="{28A0092B-C50C-407E-A947-70E740481C1C}">
                <a14:useLocalDpi xmlns:a14="http://schemas.microsoft.com/office/drawing/2010/main" val="0"/>
              </a:ext>
            </a:extLst>
          </a:blip>
          <a:srcRect l="12051" t="16790" r="14103" b="39072"/>
          <a:stretch/>
        </p:blipFill>
        <p:spPr>
          <a:xfrm>
            <a:off x="1295400" y="4400550"/>
            <a:ext cx="4419600" cy="1828800"/>
          </a:xfrm>
          <a:prstGeom prst="rect">
            <a:avLst/>
          </a:prstGeom>
          <a:effectLst>
            <a:glow rad="63500">
              <a:schemeClr val="accent3">
                <a:satMod val="175000"/>
                <a:alpha val="40000"/>
              </a:schemeClr>
            </a:glow>
          </a:effectLst>
        </p:spPr>
      </p:pic>
      <p:pic>
        <p:nvPicPr>
          <p:cNvPr id="6" name="Picture 5" descr="A picture containing application&#10;&#10;Description automatically generated">
            <a:extLst>
              <a:ext uri="{FF2B5EF4-FFF2-40B4-BE49-F238E27FC236}">
                <a16:creationId xmlns:a16="http://schemas.microsoft.com/office/drawing/2014/main" id="{AD35C21C-BAA8-7009-07EF-5D796E01F517}"/>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2449" t="10501" r="20409" b="-142"/>
          <a:stretch/>
        </p:blipFill>
        <p:spPr>
          <a:xfrm rot="660360">
            <a:off x="6405049" y="647550"/>
            <a:ext cx="2133600" cy="1447800"/>
          </a:xfrm>
          <a:prstGeom prst="rect">
            <a:avLst/>
          </a:prstGeom>
        </p:spPr>
      </p:pic>
    </p:spTree>
    <p:extLst>
      <p:ext uri="{BB962C8B-B14F-4D97-AF65-F5344CB8AC3E}">
        <p14:creationId xmlns:p14="http://schemas.microsoft.com/office/powerpoint/2010/main" val="228578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83D5C8-7B51-319C-9D95-24A34C3C82C2}"/>
              </a:ext>
            </a:extLst>
          </p:cNvPr>
          <p:cNvSpPr>
            <a:spLocks noGrp="1"/>
          </p:cNvSpPr>
          <p:nvPr>
            <p:ph idx="1"/>
          </p:nvPr>
        </p:nvSpPr>
        <p:spPr/>
        <p:txBody>
          <a:bodyPr/>
          <a:lstStyle/>
          <a:p>
            <a:pPr marL="0" indent="0">
              <a:buNone/>
            </a:pPr>
            <a:r>
              <a:rPr lang="en-US" dirty="0"/>
              <a:t>5) What is the 7-38-55 Rule of Communication?</a:t>
            </a:r>
          </a:p>
          <a:p>
            <a:pPr marL="0" indent="0">
              <a:buNone/>
            </a:pPr>
            <a:endParaRPr lang="en-US" dirty="0"/>
          </a:p>
          <a:p>
            <a:pPr marL="0" indent="0">
              <a:buNone/>
            </a:pPr>
            <a:r>
              <a:rPr lang="en-US" dirty="0"/>
              <a:t> </a:t>
            </a:r>
          </a:p>
          <a:p>
            <a:endParaRPr lang="en-US" dirty="0"/>
          </a:p>
        </p:txBody>
      </p:sp>
      <p:pic>
        <p:nvPicPr>
          <p:cNvPr id="5" name="Picture 4" descr="Diagram&#10;&#10;Description automatically generated">
            <a:extLst>
              <a:ext uri="{FF2B5EF4-FFF2-40B4-BE49-F238E27FC236}">
                <a16:creationId xmlns:a16="http://schemas.microsoft.com/office/drawing/2014/main" id="{6DD13F7C-2A8E-8910-9403-BAFF3B18C745}"/>
              </a:ext>
            </a:extLst>
          </p:cNvPr>
          <p:cNvPicPr>
            <a:picLocks noChangeAspect="1"/>
          </p:cNvPicPr>
          <p:nvPr/>
        </p:nvPicPr>
        <p:blipFill rotWithShape="1">
          <a:blip r:embed="rId2">
            <a:extLst>
              <a:ext uri="{28A0092B-C50C-407E-A947-70E740481C1C}">
                <a14:useLocalDpi xmlns:a14="http://schemas.microsoft.com/office/drawing/2010/main" val="0"/>
              </a:ext>
            </a:extLst>
          </a:blip>
          <a:srcRect t="27" b="9138"/>
          <a:stretch/>
        </p:blipFill>
        <p:spPr>
          <a:xfrm>
            <a:off x="2051316" y="3434080"/>
            <a:ext cx="4519612" cy="2633916"/>
          </a:xfrm>
          <a:prstGeom prst="rect">
            <a:avLst/>
          </a:prstGeom>
          <a:effectLst>
            <a:softEdge rad="31750"/>
          </a:effectLst>
        </p:spPr>
      </p:pic>
      <p:pic>
        <p:nvPicPr>
          <p:cNvPr id="6" name="Picture 5" descr="A picture containing application&#10;&#10;Description automatically generated">
            <a:extLst>
              <a:ext uri="{FF2B5EF4-FFF2-40B4-BE49-F238E27FC236}">
                <a16:creationId xmlns:a16="http://schemas.microsoft.com/office/drawing/2014/main" id="{092EA3DB-573F-771F-119C-DF748B2E00C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2449" t="10501" r="20409" b="-142"/>
          <a:stretch/>
        </p:blipFill>
        <p:spPr>
          <a:xfrm rot="660360">
            <a:off x="6405049" y="647550"/>
            <a:ext cx="2133600" cy="1447800"/>
          </a:xfrm>
          <a:prstGeom prst="rect">
            <a:avLst/>
          </a:prstGeom>
        </p:spPr>
      </p:pic>
    </p:spTree>
    <p:extLst>
      <p:ext uri="{BB962C8B-B14F-4D97-AF65-F5344CB8AC3E}">
        <p14:creationId xmlns:p14="http://schemas.microsoft.com/office/powerpoint/2010/main" val="114798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DED478-2EDD-4E09-6358-BCE2E736095C}"/>
              </a:ext>
            </a:extLst>
          </p:cNvPr>
          <p:cNvSpPr>
            <a:spLocks noGrp="1"/>
          </p:cNvSpPr>
          <p:nvPr>
            <p:ph idx="1"/>
          </p:nvPr>
        </p:nvSpPr>
        <p:spPr>
          <a:xfrm>
            <a:off x="457200" y="2328862"/>
            <a:ext cx="8043862" cy="4191000"/>
          </a:xfrm>
        </p:spPr>
        <p:txBody>
          <a:bodyPr/>
          <a:lstStyle/>
          <a:p>
            <a:pPr marL="0" indent="0">
              <a:buNone/>
            </a:pPr>
            <a:r>
              <a:rPr lang="en-US" dirty="0"/>
              <a:t>6) Name an item you can do for daily self-care.</a:t>
            </a:r>
          </a:p>
          <a:p>
            <a:pPr marL="0" indent="0">
              <a:buNone/>
            </a:pPr>
            <a:r>
              <a:rPr lang="en-US" dirty="0"/>
              <a:t>     Sleep &amp; rest, eat well, activity, take breaks, set boundaries</a:t>
            </a:r>
          </a:p>
          <a:p>
            <a:pPr marL="0" indent="0">
              <a:buNone/>
            </a:pPr>
            <a:endParaRPr lang="en-US" sz="1200" dirty="0"/>
          </a:p>
          <a:p>
            <a:pPr marL="0" indent="0">
              <a:buNone/>
            </a:pPr>
            <a:r>
              <a:rPr lang="en-US" dirty="0"/>
              <a:t>7) Name an item you can do for weekly self-care.</a:t>
            </a:r>
          </a:p>
          <a:p>
            <a:pPr marL="0" indent="0">
              <a:buNone/>
            </a:pPr>
            <a:r>
              <a:rPr lang="en-US" dirty="0"/>
              <a:t>     Connect with friends, hobbies, celebrate successes and     </a:t>
            </a:r>
          </a:p>
          <a:p>
            <a:pPr marL="0" indent="0">
              <a:buNone/>
            </a:pPr>
            <a:r>
              <a:rPr lang="en-US" dirty="0"/>
              <a:t>     accomplishments</a:t>
            </a:r>
          </a:p>
          <a:p>
            <a:pPr marL="0" indent="0">
              <a:buNone/>
            </a:pPr>
            <a:endParaRPr lang="en-US" sz="1200" dirty="0"/>
          </a:p>
          <a:p>
            <a:pPr marL="0" indent="0">
              <a:buNone/>
            </a:pPr>
            <a:r>
              <a:rPr lang="en-US" dirty="0"/>
              <a:t>8) Name an item you can do for monthly self-care. </a:t>
            </a:r>
          </a:p>
          <a:p>
            <a:pPr marL="0" indent="0">
              <a:buNone/>
            </a:pPr>
            <a:r>
              <a:rPr lang="en-US" dirty="0"/>
              <a:t>     Take time off, seek feedback, prioritize &amp; set goals, and      </a:t>
            </a:r>
          </a:p>
          <a:p>
            <a:pPr marL="0" indent="0">
              <a:buNone/>
            </a:pPr>
            <a:r>
              <a:rPr lang="en-US" dirty="0"/>
              <a:t>     set budget/live within finances</a:t>
            </a:r>
          </a:p>
          <a:p>
            <a:pPr marL="0" indent="0">
              <a:buNone/>
            </a:pPr>
            <a:endParaRPr lang="en-US" dirty="0"/>
          </a:p>
        </p:txBody>
      </p:sp>
      <p:pic>
        <p:nvPicPr>
          <p:cNvPr id="5" name="Picture 4" descr="A picture containing application&#10;&#10;Description automatically generated">
            <a:extLst>
              <a:ext uri="{FF2B5EF4-FFF2-40B4-BE49-F238E27FC236}">
                <a16:creationId xmlns:a16="http://schemas.microsoft.com/office/drawing/2014/main" id="{32224BA3-D159-CF52-6702-ABCC9B90566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449" t="10501" r="20409" b="-142"/>
          <a:stretch/>
        </p:blipFill>
        <p:spPr>
          <a:xfrm rot="660360">
            <a:off x="6405049" y="647550"/>
            <a:ext cx="2133600" cy="1447800"/>
          </a:xfrm>
          <a:prstGeom prst="rect">
            <a:avLst/>
          </a:prstGeom>
        </p:spPr>
      </p:pic>
    </p:spTree>
    <p:extLst>
      <p:ext uri="{BB962C8B-B14F-4D97-AF65-F5344CB8AC3E}">
        <p14:creationId xmlns:p14="http://schemas.microsoft.com/office/powerpoint/2010/main" val="424074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500"/>
                                        <p:tgtEl>
                                          <p:spTgt spid="2">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500"/>
                                        <p:tgtEl>
                                          <p:spTgt spid="2">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9" end="9"/>
                                            </p:txEl>
                                          </p:spTgt>
                                        </p:tgtEl>
                                        <p:attrNameLst>
                                          <p:attrName>style.visibility</p:attrName>
                                        </p:attrNameLst>
                                      </p:cBhvr>
                                      <p:to>
                                        <p:strVal val="visible"/>
                                      </p:to>
                                    </p:set>
                                    <p:animEffect transition="in" filter="fade">
                                      <p:cBhvr>
                                        <p:cTn id="38"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7B4A83-2E4F-21B2-EF30-7EEF505200B6}"/>
              </a:ext>
            </a:extLst>
          </p:cNvPr>
          <p:cNvSpPr>
            <a:spLocks noGrp="1"/>
          </p:cNvSpPr>
          <p:nvPr>
            <p:ph idx="1"/>
          </p:nvPr>
        </p:nvSpPr>
        <p:spPr>
          <a:xfrm>
            <a:off x="628650" y="2674938"/>
            <a:ext cx="8229600" cy="3451225"/>
          </a:xfrm>
        </p:spPr>
        <p:txBody>
          <a:bodyPr/>
          <a:lstStyle/>
          <a:p>
            <a:pPr marL="0" indent="0">
              <a:buNone/>
            </a:pPr>
            <a:r>
              <a:rPr lang="en-US" dirty="0"/>
              <a:t>9) These are the correct components of a violence equation:        </a:t>
            </a:r>
          </a:p>
          <a:p>
            <a:pPr marL="0" indent="0">
              <a:buNone/>
            </a:pPr>
            <a:r>
              <a:rPr lang="en-US" dirty="0"/>
              <a:t>      True or False? </a:t>
            </a:r>
          </a:p>
          <a:p>
            <a:pPr marL="0" indent="0">
              <a:buNone/>
            </a:pPr>
            <a:endParaRPr lang="en-US" dirty="0"/>
          </a:p>
          <a:p>
            <a:pPr marL="0" indent="0">
              <a:buNone/>
            </a:pPr>
            <a:endParaRPr lang="en-US" dirty="0"/>
          </a:p>
        </p:txBody>
      </p:sp>
      <p:graphicFrame>
        <p:nvGraphicFramePr>
          <p:cNvPr id="5" name="Diagram 4">
            <a:extLst>
              <a:ext uri="{FF2B5EF4-FFF2-40B4-BE49-F238E27FC236}">
                <a16:creationId xmlns:a16="http://schemas.microsoft.com/office/drawing/2014/main" id="{7586F66C-13FF-0D0B-ADD7-EF4CA9727659}"/>
              </a:ext>
            </a:extLst>
          </p:cNvPr>
          <p:cNvGraphicFramePr/>
          <p:nvPr>
            <p:extLst>
              <p:ext uri="{D42A27DB-BD31-4B8C-83A1-F6EECF244321}">
                <p14:modId xmlns:p14="http://schemas.microsoft.com/office/powerpoint/2010/main" val="119176902"/>
              </p:ext>
            </p:extLst>
          </p:nvPr>
        </p:nvGraphicFramePr>
        <p:xfrm>
          <a:off x="628650" y="3181812"/>
          <a:ext cx="7886700" cy="2430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73617A47-AC8A-B312-9E49-36F8AF9747B3}"/>
              </a:ext>
            </a:extLst>
          </p:cNvPr>
          <p:cNvGraphicFramePr/>
          <p:nvPr>
            <p:extLst>
              <p:ext uri="{D42A27DB-BD31-4B8C-83A1-F6EECF244321}">
                <p14:modId xmlns:p14="http://schemas.microsoft.com/office/powerpoint/2010/main" val="648542232"/>
              </p:ext>
            </p:extLst>
          </p:nvPr>
        </p:nvGraphicFramePr>
        <p:xfrm>
          <a:off x="628650" y="4730188"/>
          <a:ext cx="7886700" cy="24304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Picture 6" descr="A picture containing application&#10;&#10;Description automatically generated">
            <a:extLst>
              <a:ext uri="{FF2B5EF4-FFF2-40B4-BE49-F238E27FC236}">
                <a16:creationId xmlns:a16="http://schemas.microsoft.com/office/drawing/2014/main" id="{68F23158-8A83-36E7-1E95-F6C0B5B48FAB}"/>
              </a:ext>
            </a:extLst>
          </p:cNvPr>
          <p:cNvPicPr>
            <a:picLocks noChangeAspect="1"/>
          </p:cNvPicPr>
          <p:nvPr/>
        </p:nvPicPr>
        <p:blipFill rotWithShape="1">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rcRect l="22449" t="10501" r="20409" b="-142"/>
          <a:stretch/>
        </p:blipFill>
        <p:spPr>
          <a:xfrm rot="660360">
            <a:off x="6405049" y="647550"/>
            <a:ext cx="2133600" cy="1447800"/>
          </a:xfrm>
          <a:prstGeom prst="rect">
            <a:avLst/>
          </a:prstGeom>
        </p:spPr>
      </p:pic>
    </p:spTree>
    <p:extLst>
      <p:ext uri="{BB962C8B-B14F-4D97-AF65-F5344CB8AC3E}">
        <p14:creationId xmlns:p14="http://schemas.microsoft.com/office/powerpoint/2010/main" val="2649791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628DCF-C344-9DE8-D00C-E1AA649F484C}"/>
              </a:ext>
            </a:extLst>
          </p:cNvPr>
          <p:cNvSpPr>
            <a:spLocks noGrp="1"/>
          </p:cNvSpPr>
          <p:nvPr>
            <p:ph idx="1"/>
          </p:nvPr>
        </p:nvSpPr>
        <p:spPr/>
        <p:txBody>
          <a:bodyPr/>
          <a:lstStyle/>
          <a:p>
            <a:pPr marL="0" indent="0">
              <a:buNone/>
            </a:pPr>
            <a:r>
              <a:rPr lang="en-US" dirty="0"/>
              <a:t>10) How does employee resiliency affect your    </a:t>
            </a:r>
          </a:p>
          <a:p>
            <a:pPr marL="0" indent="0">
              <a:buNone/>
            </a:pPr>
            <a:r>
              <a:rPr lang="en-US" dirty="0"/>
              <a:t>       workplace? </a:t>
            </a:r>
          </a:p>
          <a:p>
            <a:pPr marL="0" indent="0">
              <a:buNone/>
            </a:pPr>
            <a:endParaRPr lang="en-US" dirty="0"/>
          </a:p>
          <a:p>
            <a:pPr marL="0" indent="0">
              <a:buNone/>
            </a:pPr>
            <a:r>
              <a:rPr lang="en-US" b="0" i="0" dirty="0">
                <a:solidFill>
                  <a:srgbClr val="202124"/>
                </a:solidFill>
                <a:effectLst/>
              </a:rPr>
              <a:t>     Resiliency is the capacity to recover and bounce   </a:t>
            </a:r>
          </a:p>
          <a:p>
            <a:pPr marL="0" indent="0">
              <a:buNone/>
            </a:pPr>
            <a:r>
              <a:rPr lang="en-US" dirty="0">
                <a:solidFill>
                  <a:srgbClr val="202124"/>
                </a:solidFill>
              </a:rPr>
              <a:t>     </a:t>
            </a:r>
            <a:r>
              <a:rPr lang="en-US" b="0" i="0" dirty="0">
                <a:solidFill>
                  <a:srgbClr val="202124"/>
                </a:solidFill>
                <a:effectLst/>
              </a:rPr>
              <a:t>back quickly from life challen</a:t>
            </a:r>
            <a:r>
              <a:rPr lang="en-US" dirty="0">
                <a:solidFill>
                  <a:srgbClr val="202124"/>
                </a:solidFill>
              </a:rPr>
              <a:t>ges, and </a:t>
            </a:r>
            <a:r>
              <a:rPr lang="en-US" b="0" i="0" dirty="0">
                <a:solidFill>
                  <a:srgbClr val="202124"/>
                </a:solidFill>
                <a:effectLst/>
              </a:rPr>
              <a:t>difficulties.</a:t>
            </a:r>
            <a:endParaRPr lang="en-US" dirty="0"/>
          </a:p>
          <a:p>
            <a:pPr marL="0" indent="0">
              <a:buNone/>
            </a:pPr>
            <a:endParaRPr lang="en-US" dirty="0"/>
          </a:p>
        </p:txBody>
      </p:sp>
      <p:pic>
        <p:nvPicPr>
          <p:cNvPr id="5" name="Picture 4" descr="A picture containing application&#10;&#10;Description automatically generated">
            <a:extLst>
              <a:ext uri="{FF2B5EF4-FFF2-40B4-BE49-F238E27FC236}">
                <a16:creationId xmlns:a16="http://schemas.microsoft.com/office/drawing/2014/main" id="{DF94812F-D35D-23A2-CB56-834D30435DD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449" t="10501" r="20409" b="-142"/>
          <a:stretch/>
        </p:blipFill>
        <p:spPr>
          <a:xfrm rot="660360">
            <a:off x="6405049" y="647550"/>
            <a:ext cx="2133600" cy="1447800"/>
          </a:xfrm>
          <a:prstGeom prst="rect">
            <a:avLst/>
          </a:prstGeom>
        </p:spPr>
      </p:pic>
    </p:spTree>
    <p:extLst>
      <p:ext uri="{BB962C8B-B14F-4D97-AF65-F5344CB8AC3E}">
        <p14:creationId xmlns:p14="http://schemas.microsoft.com/office/powerpoint/2010/main" val="186477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BCF73DD7-D8D8-E4EE-9B26-D15E4DB977E7}"/>
              </a:ext>
            </a:extLst>
          </p:cNvPr>
          <p:cNvSpPr>
            <a:spLocks noGrp="1"/>
          </p:cNvSpPr>
          <p:nvPr>
            <p:ph type="title"/>
          </p:nvPr>
        </p:nvSpPr>
        <p:spPr>
          <a:xfrm>
            <a:off x="914400" y="2286000"/>
            <a:ext cx="3352800" cy="1252538"/>
          </a:xfrm>
        </p:spPr>
        <p:txBody>
          <a:bodyPr/>
          <a:lstStyle/>
          <a:p>
            <a:pPr eaLnBrk="1" hangingPunct="1"/>
            <a:r>
              <a:rPr lang="en-US" altLang="en-US" sz="3500" b="1"/>
              <a:t>Activity:</a:t>
            </a:r>
            <a:br>
              <a:rPr lang="en-US" altLang="en-US" sz="4400"/>
            </a:br>
            <a:r>
              <a:rPr lang="en-US" altLang="en-US" sz="2500" i="1"/>
              <a:t>What is Customer Service and who are your customers?</a:t>
            </a:r>
          </a:p>
        </p:txBody>
      </p:sp>
      <p:graphicFrame>
        <p:nvGraphicFramePr>
          <p:cNvPr id="8" name="Content Placeholder 7">
            <a:extLst>
              <a:ext uri="{FF2B5EF4-FFF2-40B4-BE49-F238E27FC236}">
                <a16:creationId xmlns:a16="http://schemas.microsoft.com/office/drawing/2014/main" id="{8E81F415-554E-3DAE-EC19-2C2C6D794EDF}"/>
              </a:ext>
            </a:extLst>
          </p:cNvPr>
          <p:cNvGraphicFramePr>
            <a:graphicFrameLocks noGrp="1"/>
          </p:cNvGraphicFramePr>
          <p:nvPr>
            <p:ph idx="1"/>
          </p:nvPr>
        </p:nvGraphicFramePr>
        <p:xfrm>
          <a:off x="4955691" y="2504661"/>
          <a:ext cx="3904076"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7652" name="Picture 1">
            <a:extLst>
              <a:ext uri="{FF2B5EF4-FFF2-40B4-BE49-F238E27FC236}">
                <a16:creationId xmlns:a16="http://schemas.microsoft.com/office/drawing/2014/main" id="{FFAFC71E-4A6F-3E1D-59E6-F376A7183F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t="11414"/>
          <a:stretch>
            <a:fillRect/>
          </a:stretch>
        </p:blipFill>
        <p:spPr bwMode="auto">
          <a:xfrm>
            <a:off x="134938" y="1295400"/>
            <a:ext cx="47942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3">
            <a:extLst>
              <a:ext uri="{FF2B5EF4-FFF2-40B4-BE49-F238E27FC236}">
                <a16:creationId xmlns:a16="http://schemas.microsoft.com/office/drawing/2014/main" id="{9D12635F-B021-672B-EFC0-426E726CFA15}"/>
              </a:ext>
            </a:extLst>
          </p:cNvPr>
          <p:cNvSpPr>
            <a:spLocks noGrp="1"/>
          </p:cNvSpPr>
          <p:nvPr>
            <p:ph idx="1"/>
          </p:nvPr>
        </p:nvSpPr>
        <p:spPr>
          <a:xfrm>
            <a:off x="457200" y="2713038"/>
            <a:ext cx="8229600" cy="3763962"/>
          </a:xfrm>
        </p:spPr>
        <p:txBody>
          <a:bodyPr/>
          <a:lstStyle/>
          <a:p>
            <a:pPr eaLnBrk="1" hangingPunct="1">
              <a:buFont typeface="Arial" panose="020B0604020202020204" pitchFamily="34" charset="0"/>
              <a:buChar char="•"/>
            </a:pPr>
            <a:r>
              <a:rPr lang="en-US" altLang="en-US" dirty="0">
                <a:solidFill>
                  <a:schemeClr val="tx1"/>
                </a:solidFill>
              </a:rPr>
              <a:t>Utilize active listening skills.</a:t>
            </a:r>
          </a:p>
          <a:p>
            <a:pPr eaLnBrk="1" hangingPunct="1">
              <a:buFont typeface="Arial" panose="020B0604020202020204" pitchFamily="34" charset="0"/>
              <a:buChar char="•"/>
            </a:pPr>
            <a:r>
              <a:rPr lang="en-US" altLang="en-US" dirty="0">
                <a:solidFill>
                  <a:schemeClr val="tx1"/>
                </a:solidFill>
              </a:rPr>
              <a:t>Learn and use the customer’s name.</a:t>
            </a:r>
          </a:p>
          <a:p>
            <a:pPr eaLnBrk="1" hangingPunct="1">
              <a:buFont typeface="Arial" panose="020B0604020202020204" pitchFamily="34" charset="0"/>
              <a:buChar char="•"/>
            </a:pPr>
            <a:r>
              <a:rPr lang="en-US" altLang="en-US" dirty="0">
                <a:solidFill>
                  <a:schemeClr val="tx1"/>
                </a:solidFill>
              </a:rPr>
              <a:t>Make meaning out of what you’re hearing.</a:t>
            </a:r>
          </a:p>
          <a:p>
            <a:pPr eaLnBrk="1" hangingPunct="1">
              <a:buFont typeface="Arial" panose="020B0604020202020204" pitchFamily="34" charset="0"/>
              <a:buChar char="•"/>
            </a:pPr>
            <a:r>
              <a:rPr lang="en-US" altLang="en-US" dirty="0">
                <a:solidFill>
                  <a:schemeClr val="tx1"/>
                </a:solidFill>
              </a:rPr>
              <a:t>Limit distractions.</a:t>
            </a:r>
          </a:p>
          <a:p>
            <a:pPr eaLnBrk="1" hangingPunct="1">
              <a:buFont typeface="Arial" panose="020B0604020202020204" pitchFamily="34" charset="0"/>
              <a:buChar char="•"/>
            </a:pPr>
            <a:r>
              <a:rPr lang="en-US" altLang="en-US" dirty="0">
                <a:solidFill>
                  <a:schemeClr val="tx1"/>
                </a:solidFill>
              </a:rPr>
              <a:t>Do not interrupt.</a:t>
            </a:r>
          </a:p>
          <a:p>
            <a:pPr eaLnBrk="1" hangingPunct="1">
              <a:buFont typeface="Arial" panose="020B0604020202020204" pitchFamily="34" charset="0"/>
              <a:buChar char="•"/>
            </a:pPr>
            <a:r>
              <a:rPr lang="en-US" altLang="en-US" dirty="0">
                <a:solidFill>
                  <a:schemeClr val="tx1"/>
                </a:solidFill>
              </a:rPr>
              <a:t>Avoid making assumptions and jumping to conclusions.</a:t>
            </a:r>
          </a:p>
        </p:txBody>
      </p:sp>
      <p:sp>
        <p:nvSpPr>
          <p:cNvPr id="2" name="Title 1">
            <a:extLst>
              <a:ext uri="{FF2B5EF4-FFF2-40B4-BE49-F238E27FC236}">
                <a16:creationId xmlns:a16="http://schemas.microsoft.com/office/drawing/2014/main" id="{39A6E7F3-4D1C-64B0-3E0D-7502A4E745DB}"/>
              </a:ext>
            </a:extLst>
          </p:cNvPr>
          <p:cNvSpPr>
            <a:spLocks noGrp="1"/>
          </p:cNvSpPr>
          <p:nvPr>
            <p:ph type="title"/>
          </p:nvPr>
        </p:nvSpPr>
        <p:spPr/>
        <p:txBody>
          <a:bodyPr rtlCol="0">
            <a:normAutofit fontScale="90000"/>
          </a:bodyPr>
          <a:lstStyle/>
          <a:p>
            <a:pPr eaLnBrk="1" fontAlgn="auto" hangingPunct="1">
              <a:spcAft>
                <a:spcPts val="0"/>
              </a:spcAft>
              <a:defRPr/>
            </a:pPr>
            <a:r>
              <a:rPr lang="en-US" b="1" dirty="0">
                <a:solidFill>
                  <a:schemeClr val="bg1"/>
                </a:solidFill>
                <a:effectLst>
                  <a:outerShdw blurRad="38100" dist="38100" dir="2700000" algn="tl">
                    <a:srgbClr val="C0C0C0"/>
                  </a:outerShdw>
                </a:effectLst>
              </a:rPr>
              <a:t>Customer Service Skill #1:</a:t>
            </a:r>
            <a:br>
              <a:rPr lang="en-US" b="1" dirty="0">
                <a:solidFill>
                  <a:schemeClr val="bg1"/>
                </a:solidFill>
                <a:effectLst>
                  <a:outerShdw blurRad="38100" dist="38100" dir="2700000" algn="tl">
                    <a:srgbClr val="C0C0C0"/>
                  </a:outerShdw>
                </a:effectLst>
              </a:rPr>
            </a:br>
            <a:r>
              <a:rPr lang="en-US" b="1" dirty="0">
                <a:solidFill>
                  <a:schemeClr val="bg1"/>
                </a:solidFill>
                <a:effectLst>
                  <a:outerShdw blurRad="38100" dist="38100" dir="2700000" algn="tl">
                    <a:srgbClr val="C0C0C0"/>
                  </a:outerShdw>
                </a:effectLst>
              </a:rPr>
              <a:t>The Ability to Listen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a:extLst>
              <a:ext uri="{FF2B5EF4-FFF2-40B4-BE49-F238E27FC236}">
                <a16:creationId xmlns:a16="http://schemas.microsoft.com/office/drawing/2014/main" id="{D8AD543D-BC1F-1D71-9396-69BB0AF64010}"/>
              </a:ext>
            </a:extLst>
          </p:cNvPr>
          <p:cNvSpPr>
            <a:spLocks noGrp="1"/>
          </p:cNvSpPr>
          <p:nvPr>
            <p:ph idx="1"/>
          </p:nvPr>
        </p:nvSpPr>
        <p:spPr>
          <a:xfrm>
            <a:off x="304800" y="2674938"/>
            <a:ext cx="8610600" cy="3451225"/>
          </a:xfrm>
        </p:spPr>
        <p:txBody>
          <a:bodyPr/>
          <a:lstStyle/>
          <a:p>
            <a:pPr eaLnBrk="1" hangingPunct="1">
              <a:buFont typeface="Arial" panose="020B0604020202020204" pitchFamily="34" charset="0"/>
              <a:buChar char="•"/>
            </a:pPr>
            <a:r>
              <a:rPr lang="en-US" altLang="en-US" dirty="0">
                <a:solidFill>
                  <a:schemeClr val="tx1"/>
                </a:solidFill>
              </a:rPr>
              <a:t>Accept responsibility and accountability for the issues at hand.</a:t>
            </a:r>
          </a:p>
          <a:p>
            <a:pPr eaLnBrk="1" hangingPunct="1">
              <a:buFont typeface="Arial" panose="020B0604020202020204" pitchFamily="34" charset="0"/>
              <a:buChar char="•"/>
            </a:pPr>
            <a:r>
              <a:rPr lang="en-US" altLang="en-US" dirty="0">
                <a:solidFill>
                  <a:schemeClr val="tx1"/>
                </a:solidFill>
              </a:rPr>
              <a:t>Do not put blame on others. </a:t>
            </a:r>
          </a:p>
          <a:p>
            <a:pPr eaLnBrk="1" hangingPunct="1">
              <a:buFont typeface="Arial" panose="020B0604020202020204" pitchFamily="34" charset="0"/>
              <a:buChar char="•"/>
            </a:pPr>
            <a:r>
              <a:rPr lang="en-US" altLang="en-US" dirty="0">
                <a:solidFill>
                  <a:schemeClr val="tx1"/>
                </a:solidFill>
              </a:rPr>
              <a:t>Offer solutions, not excuses.</a:t>
            </a:r>
          </a:p>
          <a:p>
            <a:pPr eaLnBrk="1" hangingPunct="1">
              <a:buFont typeface="Arial" panose="020B0604020202020204" pitchFamily="34" charset="0"/>
              <a:buChar char="•"/>
            </a:pPr>
            <a:r>
              <a:rPr lang="en-US" altLang="en-US" dirty="0">
                <a:solidFill>
                  <a:schemeClr val="tx1"/>
                </a:solidFill>
              </a:rPr>
              <a:t>Don’t pass off the customer to someone else.</a:t>
            </a:r>
          </a:p>
          <a:p>
            <a:pPr lvl="1" eaLnBrk="1" hangingPunct="1">
              <a:buFont typeface="Courier New" panose="02070309020205020404" pitchFamily="49" charset="0"/>
              <a:buChar char="o"/>
            </a:pPr>
            <a:r>
              <a:rPr lang="en-US" altLang="en-US" dirty="0">
                <a:solidFill>
                  <a:schemeClr val="tx1"/>
                </a:solidFill>
              </a:rPr>
              <a:t>Determine what you can do to help.</a:t>
            </a:r>
          </a:p>
          <a:p>
            <a:pPr eaLnBrk="1" hangingPunct="1">
              <a:buFont typeface="Arial" panose="020B0604020202020204" pitchFamily="34" charset="0"/>
              <a:buChar char="•"/>
            </a:pPr>
            <a:r>
              <a:rPr lang="en-US" altLang="en-US" dirty="0">
                <a:solidFill>
                  <a:schemeClr val="tx1"/>
                </a:solidFill>
              </a:rPr>
              <a:t>Don’t make promises you can’t deliver on.</a:t>
            </a:r>
          </a:p>
        </p:txBody>
      </p:sp>
      <p:sp>
        <p:nvSpPr>
          <p:cNvPr id="2" name="Title 1">
            <a:extLst>
              <a:ext uri="{FF2B5EF4-FFF2-40B4-BE49-F238E27FC236}">
                <a16:creationId xmlns:a16="http://schemas.microsoft.com/office/drawing/2014/main" id="{D8F4AEE9-B402-5784-B20D-79C1570391FE}"/>
              </a:ext>
            </a:extLst>
          </p:cNvPr>
          <p:cNvSpPr>
            <a:spLocks noGrp="1"/>
          </p:cNvSpPr>
          <p:nvPr>
            <p:ph type="title"/>
          </p:nvPr>
        </p:nvSpPr>
        <p:spPr/>
        <p:txBody>
          <a:bodyPr rtlCol="0">
            <a:normAutofit fontScale="90000"/>
          </a:bodyPr>
          <a:lstStyle/>
          <a:p>
            <a:pPr eaLnBrk="1" fontAlgn="auto" hangingPunct="1">
              <a:spcAft>
                <a:spcPts val="0"/>
              </a:spcAft>
              <a:defRPr/>
            </a:pPr>
            <a:r>
              <a:rPr lang="en-US" b="1" dirty="0">
                <a:solidFill>
                  <a:schemeClr val="bg1"/>
                </a:solidFill>
                <a:effectLst>
                  <a:outerShdw blurRad="38100" dist="38100" dir="2700000" algn="tl">
                    <a:srgbClr val="C0C0C0"/>
                  </a:outerShdw>
                </a:effectLst>
              </a:rPr>
              <a:t>Customer Service Skill #2:</a:t>
            </a:r>
            <a:br>
              <a:rPr lang="en-US" b="1" dirty="0">
                <a:solidFill>
                  <a:schemeClr val="bg1"/>
                </a:solidFill>
                <a:effectLst>
                  <a:outerShdw blurRad="38100" dist="38100" dir="2700000" algn="tl">
                    <a:srgbClr val="C0C0C0"/>
                  </a:outerShdw>
                </a:effectLst>
              </a:rPr>
            </a:br>
            <a:r>
              <a:rPr lang="en-US" b="1" dirty="0">
                <a:solidFill>
                  <a:schemeClr val="bg1"/>
                </a:solidFill>
                <a:effectLst>
                  <a:outerShdw blurRad="38100" dist="38100" dir="2700000" algn="tl">
                    <a:srgbClr val="C0C0C0"/>
                  </a:outerShdw>
                </a:effectLst>
              </a:rPr>
              <a:t>Assuming Ownership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a:extLst>
              <a:ext uri="{FF2B5EF4-FFF2-40B4-BE49-F238E27FC236}">
                <a16:creationId xmlns:a16="http://schemas.microsoft.com/office/drawing/2014/main" id="{06620C99-14CD-2F23-4103-3681CAF598A8}"/>
              </a:ext>
            </a:extLst>
          </p:cNvPr>
          <p:cNvSpPr>
            <a:spLocks noGrp="1"/>
          </p:cNvSpPr>
          <p:nvPr>
            <p:ph idx="1"/>
          </p:nvPr>
        </p:nvSpPr>
        <p:spPr>
          <a:xfrm>
            <a:off x="381000" y="2674938"/>
            <a:ext cx="8534400" cy="3451225"/>
          </a:xfrm>
        </p:spPr>
        <p:txBody>
          <a:bodyPr rtlCol="0">
            <a:normAutofit fontScale="92500" lnSpcReduction="10000"/>
          </a:bodyPr>
          <a:lstStyle/>
          <a:p>
            <a:pPr eaLnBrk="1" hangingPunct="1">
              <a:buFont typeface="Arial" charset="0"/>
              <a:buChar char="•"/>
              <a:defRPr/>
            </a:pPr>
            <a:r>
              <a:rPr lang="en-US" sz="2600" dirty="0">
                <a:solidFill>
                  <a:schemeClr val="tx1"/>
                </a:solidFill>
              </a:rPr>
              <a:t>Ensure that you understand your job and your responsibilities.</a:t>
            </a:r>
          </a:p>
          <a:p>
            <a:pPr eaLnBrk="1" hangingPunct="1">
              <a:buFont typeface="Arial" charset="0"/>
              <a:buChar char="•"/>
              <a:defRPr/>
            </a:pPr>
            <a:r>
              <a:rPr lang="en-US" sz="2600" dirty="0">
                <a:solidFill>
                  <a:schemeClr val="tx1"/>
                </a:solidFill>
              </a:rPr>
              <a:t>Know your products and services.</a:t>
            </a:r>
          </a:p>
          <a:p>
            <a:pPr eaLnBrk="1" hangingPunct="1">
              <a:buFont typeface="Arial" charset="0"/>
              <a:buChar char="•"/>
              <a:defRPr/>
            </a:pPr>
            <a:r>
              <a:rPr lang="en-US" sz="2600" dirty="0">
                <a:solidFill>
                  <a:schemeClr val="tx1"/>
                </a:solidFill>
              </a:rPr>
              <a:t>Recognize the types of customers you could interact with.</a:t>
            </a:r>
          </a:p>
          <a:p>
            <a:pPr eaLnBrk="1" hangingPunct="1">
              <a:buFont typeface="Arial" charset="0"/>
              <a:buChar char="•"/>
              <a:defRPr/>
            </a:pPr>
            <a:r>
              <a:rPr lang="en-US" sz="2600" dirty="0">
                <a:solidFill>
                  <a:schemeClr val="tx1"/>
                </a:solidFill>
              </a:rPr>
              <a:t>Anticipate how you can ensure a positive experience for customers.</a:t>
            </a:r>
          </a:p>
          <a:p>
            <a:pPr eaLnBrk="1" hangingPunct="1">
              <a:buFont typeface="Arial" charset="0"/>
              <a:buChar char="•"/>
              <a:defRPr/>
            </a:pPr>
            <a:r>
              <a:rPr lang="en-US" sz="2600" dirty="0">
                <a:solidFill>
                  <a:schemeClr val="tx1"/>
                </a:solidFill>
              </a:rPr>
              <a:t>Learn what you can do to improve the experience for your customers.</a:t>
            </a:r>
          </a:p>
          <a:p>
            <a:pPr marL="0" indent="0" eaLnBrk="1" fontAlgn="auto" hangingPunct="1">
              <a:spcAft>
                <a:spcPts val="0"/>
              </a:spcAft>
              <a:buFont typeface="Symbol" panose="05050102010706020507" pitchFamily="18" charset="2"/>
              <a:buNone/>
              <a:defRPr/>
            </a:pPr>
            <a:br>
              <a:rPr lang="en-US" sz="1800" dirty="0"/>
            </a:br>
            <a:br>
              <a:rPr lang="en-US" sz="1800" dirty="0"/>
            </a:br>
            <a:endParaRPr lang="en-US" sz="1800" dirty="0"/>
          </a:p>
        </p:txBody>
      </p:sp>
      <p:sp>
        <p:nvSpPr>
          <p:cNvPr id="2" name="Title 1">
            <a:extLst>
              <a:ext uri="{FF2B5EF4-FFF2-40B4-BE49-F238E27FC236}">
                <a16:creationId xmlns:a16="http://schemas.microsoft.com/office/drawing/2014/main" id="{4E244A8C-6872-F70E-8EF5-5BE84D628286}"/>
              </a:ext>
            </a:extLst>
          </p:cNvPr>
          <p:cNvSpPr>
            <a:spLocks noGrp="1"/>
          </p:cNvSpPr>
          <p:nvPr>
            <p:ph type="title"/>
          </p:nvPr>
        </p:nvSpPr>
        <p:spPr/>
        <p:txBody>
          <a:bodyPr rtlCol="0">
            <a:normAutofit fontScale="90000"/>
          </a:bodyPr>
          <a:lstStyle/>
          <a:p>
            <a:pPr eaLnBrk="1" fontAlgn="auto" hangingPunct="1">
              <a:spcAft>
                <a:spcPts val="0"/>
              </a:spcAft>
              <a:defRPr/>
            </a:pPr>
            <a:r>
              <a:rPr lang="en-US" b="1" dirty="0">
                <a:solidFill>
                  <a:schemeClr val="bg1"/>
                </a:solidFill>
                <a:effectLst>
                  <a:outerShdw blurRad="38100" dist="38100" dir="2700000" algn="tl">
                    <a:srgbClr val="C0C0C0"/>
                  </a:outerShdw>
                </a:effectLst>
              </a:rPr>
              <a:t>Customer Service Skill #3:</a:t>
            </a:r>
            <a:br>
              <a:rPr lang="en-US" b="1" dirty="0">
                <a:solidFill>
                  <a:schemeClr val="bg1"/>
                </a:solidFill>
                <a:effectLst>
                  <a:outerShdw blurRad="38100" dist="38100" dir="2700000" algn="tl">
                    <a:srgbClr val="C0C0C0"/>
                  </a:outerShdw>
                </a:effectLst>
              </a:rPr>
            </a:br>
            <a:r>
              <a:rPr lang="en-US" b="1" dirty="0">
                <a:solidFill>
                  <a:schemeClr val="bg1"/>
                </a:solidFill>
                <a:effectLst>
                  <a:outerShdw blurRad="38100" dist="38100" dir="2700000" algn="tl">
                    <a:srgbClr val="C0C0C0"/>
                  </a:outerShdw>
                </a:effectLst>
              </a:rPr>
              <a:t>Understand Your Customers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a:extLst>
              <a:ext uri="{FF2B5EF4-FFF2-40B4-BE49-F238E27FC236}">
                <a16:creationId xmlns:a16="http://schemas.microsoft.com/office/drawing/2014/main" id="{4B0949E4-EEBD-518F-CD0B-7D7A3188509A}"/>
              </a:ext>
            </a:extLst>
          </p:cNvPr>
          <p:cNvSpPr>
            <a:spLocks noGrp="1"/>
          </p:cNvSpPr>
          <p:nvPr>
            <p:ph idx="1"/>
          </p:nvPr>
        </p:nvSpPr>
        <p:spPr>
          <a:xfrm>
            <a:off x="381000" y="2674938"/>
            <a:ext cx="8534400" cy="3451225"/>
          </a:xfrm>
        </p:spPr>
        <p:txBody>
          <a:bodyPr rtlCol="0">
            <a:normAutofit/>
          </a:bodyPr>
          <a:lstStyle/>
          <a:p>
            <a:pPr eaLnBrk="1" hangingPunct="1">
              <a:buFont typeface="Arial" charset="0"/>
              <a:buChar char="•"/>
              <a:defRPr/>
            </a:pPr>
            <a:r>
              <a:rPr lang="en-US" dirty="0">
                <a:solidFill>
                  <a:schemeClr val="tx1"/>
                </a:solidFill>
              </a:rPr>
              <a:t>Know how to express regret so that when something goes wrong, you can apologize. </a:t>
            </a:r>
          </a:p>
          <a:p>
            <a:pPr eaLnBrk="1" hangingPunct="1">
              <a:buFont typeface="Arial" charset="0"/>
              <a:buChar char="•"/>
              <a:defRPr/>
            </a:pPr>
            <a:r>
              <a:rPr lang="en-US" dirty="0">
                <a:solidFill>
                  <a:schemeClr val="tx1"/>
                </a:solidFill>
              </a:rPr>
              <a:t>The customer may not always be right but should feel that they get what is needed or explained why it can not happen.</a:t>
            </a:r>
          </a:p>
          <a:p>
            <a:pPr eaLnBrk="1" hangingPunct="1">
              <a:buFont typeface="Arial" charset="0"/>
              <a:buChar char="•"/>
              <a:defRPr/>
            </a:pPr>
            <a:r>
              <a:rPr lang="en-US" dirty="0">
                <a:solidFill>
                  <a:schemeClr val="tx1"/>
                </a:solidFill>
              </a:rPr>
              <a:t>Confront problems as soon as they happen.</a:t>
            </a:r>
          </a:p>
          <a:p>
            <a:pPr eaLnBrk="1" hangingPunct="1">
              <a:buFont typeface="Arial" charset="0"/>
              <a:buChar char="•"/>
              <a:defRPr/>
            </a:pPr>
            <a:r>
              <a:rPr lang="en-US" dirty="0">
                <a:solidFill>
                  <a:schemeClr val="tx1"/>
                </a:solidFill>
              </a:rPr>
              <a:t>Make it simple for customers to complain.</a:t>
            </a:r>
          </a:p>
          <a:p>
            <a:pPr marL="0" indent="0" eaLnBrk="1" fontAlgn="auto" hangingPunct="1">
              <a:spcAft>
                <a:spcPts val="0"/>
              </a:spcAft>
              <a:buFont typeface="Symbol" panose="05050102010706020507" pitchFamily="18" charset="2"/>
              <a:buNone/>
              <a:defRPr/>
            </a:pPr>
            <a:br>
              <a:rPr lang="en-US" sz="1800" dirty="0"/>
            </a:br>
            <a:br>
              <a:rPr lang="en-US" sz="1800" dirty="0"/>
            </a:br>
            <a:endParaRPr lang="en-US" sz="1800" dirty="0"/>
          </a:p>
        </p:txBody>
      </p:sp>
      <p:sp>
        <p:nvSpPr>
          <p:cNvPr id="2" name="Title 1">
            <a:extLst>
              <a:ext uri="{FF2B5EF4-FFF2-40B4-BE49-F238E27FC236}">
                <a16:creationId xmlns:a16="http://schemas.microsoft.com/office/drawing/2014/main" id="{15C2A212-9A9D-8168-3E27-EE1FBC3DC1CA}"/>
              </a:ext>
            </a:extLst>
          </p:cNvPr>
          <p:cNvSpPr>
            <a:spLocks noGrp="1"/>
          </p:cNvSpPr>
          <p:nvPr>
            <p:ph type="title"/>
          </p:nvPr>
        </p:nvSpPr>
        <p:spPr/>
        <p:txBody>
          <a:bodyPr rtlCol="0">
            <a:normAutofit fontScale="90000"/>
          </a:bodyPr>
          <a:lstStyle/>
          <a:p>
            <a:pPr eaLnBrk="1" fontAlgn="auto" hangingPunct="1">
              <a:spcAft>
                <a:spcPts val="0"/>
              </a:spcAft>
              <a:defRPr/>
            </a:pPr>
            <a:r>
              <a:rPr lang="en-US" b="1" dirty="0">
                <a:solidFill>
                  <a:schemeClr val="bg1"/>
                </a:solidFill>
                <a:effectLst>
                  <a:outerShdw blurRad="38100" dist="38100" dir="2700000" algn="tl">
                    <a:srgbClr val="C0C0C0"/>
                  </a:outerShdw>
                </a:effectLst>
              </a:rPr>
              <a:t>Customer Service Skill #4:</a:t>
            </a:r>
            <a:br>
              <a:rPr lang="en-US" b="1" dirty="0">
                <a:solidFill>
                  <a:schemeClr val="bg1"/>
                </a:solidFill>
                <a:effectLst>
                  <a:outerShdw blurRad="38100" dist="38100" dir="2700000" algn="tl">
                    <a:srgbClr val="C0C0C0"/>
                  </a:outerShdw>
                </a:effectLst>
              </a:rPr>
            </a:br>
            <a:r>
              <a:rPr lang="en-US" b="1" dirty="0">
                <a:solidFill>
                  <a:schemeClr val="bg1"/>
                </a:solidFill>
                <a:effectLst>
                  <a:outerShdw blurRad="38100" dist="38100" dir="2700000" algn="tl">
                    <a:srgbClr val="C0C0C0"/>
                  </a:outerShdw>
                </a:effectLst>
              </a:rPr>
              <a:t>Know When to Apologize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a:extLst>
              <a:ext uri="{FF2B5EF4-FFF2-40B4-BE49-F238E27FC236}">
                <a16:creationId xmlns:a16="http://schemas.microsoft.com/office/drawing/2014/main" id="{664ACFB8-BF39-448E-FD13-A2C4A36FC128}"/>
              </a:ext>
            </a:extLst>
          </p:cNvPr>
          <p:cNvSpPr>
            <a:spLocks noGrp="1"/>
          </p:cNvSpPr>
          <p:nvPr>
            <p:ph idx="1"/>
          </p:nvPr>
        </p:nvSpPr>
        <p:spPr>
          <a:xfrm>
            <a:off x="381000" y="2438400"/>
            <a:ext cx="8534400" cy="3451225"/>
          </a:xfrm>
        </p:spPr>
        <p:txBody>
          <a:bodyPr rtlCol="0">
            <a:normAutofit/>
          </a:bodyPr>
          <a:lstStyle/>
          <a:p>
            <a:pPr eaLnBrk="1" hangingPunct="1">
              <a:buFont typeface="Arial" charset="0"/>
              <a:buChar char="•"/>
              <a:defRPr/>
            </a:pPr>
            <a:r>
              <a:rPr lang="en-US" dirty="0">
                <a:solidFill>
                  <a:schemeClr val="tx1"/>
                </a:solidFill>
              </a:rPr>
              <a:t>Avoid the use of company or industry jargon.</a:t>
            </a:r>
          </a:p>
          <a:p>
            <a:pPr eaLnBrk="1" hangingPunct="1">
              <a:buFont typeface="Arial" charset="0"/>
              <a:buChar char="•"/>
              <a:defRPr/>
            </a:pPr>
            <a:r>
              <a:rPr lang="en-US" dirty="0">
                <a:solidFill>
                  <a:schemeClr val="tx1"/>
                </a:solidFill>
              </a:rPr>
              <a:t>Explain any terminology that may be unfamiliar. </a:t>
            </a:r>
          </a:p>
          <a:p>
            <a:pPr eaLnBrk="1" hangingPunct="1">
              <a:buFont typeface="Arial" charset="0"/>
              <a:buChar char="•"/>
              <a:defRPr/>
            </a:pPr>
            <a:r>
              <a:rPr lang="en-US" dirty="0">
                <a:solidFill>
                  <a:schemeClr val="tx1"/>
                </a:solidFill>
              </a:rPr>
              <a:t>Use language that is helpful, useful and positive in nature.  </a:t>
            </a:r>
          </a:p>
          <a:p>
            <a:pPr marL="0" indent="0" eaLnBrk="1" fontAlgn="auto" hangingPunct="1">
              <a:spcAft>
                <a:spcPts val="0"/>
              </a:spcAft>
              <a:buFont typeface="Symbol" panose="05050102010706020507" pitchFamily="18" charset="2"/>
              <a:buNone/>
              <a:defRPr/>
            </a:pPr>
            <a:br>
              <a:rPr lang="en-US" sz="1800" dirty="0"/>
            </a:br>
            <a:br>
              <a:rPr lang="en-US" sz="1800" dirty="0"/>
            </a:br>
            <a:endParaRPr lang="en-US" sz="1800" dirty="0"/>
          </a:p>
        </p:txBody>
      </p:sp>
      <p:sp>
        <p:nvSpPr>
          <p:cNvPr id="2" name="Title 1">
            <a:extLst>
              <a:ext uri="{FF2B5EF4-FFF2-40B4-BE49-F238E27FC236}">
                <a16:creationId xmlns:a16="http://schemas.microsoft.com/office/drawing/2014/main" id="{E2452146-1A3D-D928-82CA-6CFD9BF7FD67}"/>
              </a:ext>
            </a:extLst>
          </p:cNvPr>
          <p:cNvSpPr>
            <a:spLocks noGrp="1"/>
          </p:cNvSpPr>
          <p:nvPr>
            <p:ph type="title"/>
          </p:nvPr>
        </p:nvSpPr>
        <p:spPr>
          <a:xfrm>
            <a:off x="457200" y="620713"/>
            <a:ext cx="8229600" cy="1252537"/>
          </a:xfrm>
        </p:spPr>
        <p:txBody>
          <a:bodyPr rtlCol="0">
            <a:normAutofit fontScale="90000"/>
          </a:bodyPr>
          <a:lstStyle/>
          <a:p>
            <a:pPr eaLnBrk="1" fontAlgn="auto" hangingPunct="1">
              <a:spcAft>
                <a:spcPts val="0"/>
              </a:spcAft>
              <a:defRPr/>
            </a:pPr>
            <a:r>
              <a:rPr lang="en-US" b="1" dirty="0">
                <a:solidFill>
                  <a:schemeClr val="bg1"/>
                </a:solidFill>
                <a:effectLst>
                  <a:outerShdw blurRad="38100" dist="38100" dir="2700000" algn="tl">
                    <a:srgbClr val="C0C0C0"/>
                  </a:outerShdw>
                </a:effectLst>
              </a:rPr>
              <a:t>Customer Service Skill #5:</a:t>
            </a:r>
            <a:br>
              <a:rPr lang="en-US" b="1" dirty="0">
                <a:solidFill>
                  <a:schemeClr val="bg1"/>
                </a:solidFill>
                <a:effectLst>
                  <a:outerShdw blurRad="38100" dist="38100" dir="2700000" algn="tl">
                    <a:srgbClr val="C0C0C0"/>
                  </a:outerShdw>
                </a:effectLst>
              </a:rPr>
            </a:br>
            <a:r>
              <a:rPr lang="en-US" b="1" dirty="0">
                <a:solidFill>
                  <a:schemeClr val="bg1"/>
                </a:solidFill>
                <a:effectLst>
                  <a:outerShdw blurRad="38100" dist="38100" dir="2700000" algn="tl">
                    <a:srgbClr val="C0C0C0"/>
                  </a:outerShdw>
                </a:effectLst>
              </a:rPr>
              <a:t>Use Language That Works</a:t>
            </a:r>
            <a:br>
              <a:rPr lang="en-US" b="1" dirty="0">
                <a:solidFill>
                  <a:schemeClr val="bg1"/>
                </a:solidFill>
                <a:effectLst>
                  <a:outerShdw blurRad="38100" dist="38100" dir="2700000" algn="tl">
                    <a:srgbClr val="C0C0C0"/>
                  </a:outerShdw>
                </a:effectLst>
              </a:rPr>
            </a:br>
            <a:endParaRPr lang="en-US" b="1" dirty="0">
              <a:solidFill>
                <a:schemeClr val="bg1"/>
              </a:solidFill>
              <a:effectLst>
                <a:outerShdw blurRad="38100" dist="38100" dir="2700000" algn="tl">
                  <a:srgbClr val="C0C0C0"/>
                </a:outerShdw>
              </a:effectLst>
            </a:endParaRPr>
          </a:p>
        </p:txBody>
      </p:sp>
      <p:graphicFrame>
        <p:nvGraphicFramePr>
          <p:cNvPr id="3" name="Table 2">
            <a:extLst>
              <a:ext uri="{FF2B5EF4-FFF2-40B4-BE49-F238E27FC236}">
                <a16:creationId xmlns:a16="http://schemas.microsoft.com/office/drawing/2014/main" id="{5E5B3258-9C94-323C-979C-76C18B96B469}"/>
              </a:ext>
            </a:extLst>
          </p:cNvPr>
          <p:cNvGraphicFramePr>
            <a:graphicFrameLocks noGrp="1"/>
          </p:cNvGraphicFramePr>
          <p:nvPr/>
        </p:nvGraphicFramePr>
        <p:xfrm>
          <a:off x="228600" y="3810000"/>
          <a:ext cx="2743200" cy="2433636"/>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tblGrid>
              <a:tr h="370888">
                <a:tc>
                  <a:txBody>
                    <a:bodyPr/>
                    <a:lstStyle/>
                    <a:p>
                      <a:pPr algn="ctr"/>
                      <a:r>
                        <a:rPr lang="en-US" sz="1600" b="1" dirty="0"/>
                        <a:t>NEGATIVE PHRASES</a:t>
                      </a:r>
                    </a:p>
                  </a:txBody>
                  <a:tcPr marT="45726" marB="45726"/>
                </a:tc>
                <a:extLst>
                  <a:ext uri="{0D108BD9-81ED-4DB2-BD59-A6C34878D82A}">
                    <a16:rowId xmlns:a16="http://schemas.microsoft.com/office/drawing/2014/main" val="10000"/>
                  </a:ext>
                </a:extLst>
              </a:tr>
              <a:tr h="370888">
                <a:tc>
                  <a:txBody>
                    <a:bodyPr/>
                    <a:lstStyle/>
                    <a:p>
                      <a:r>
                        <a:rPr lang="en-US" sz="1600" dirty="0"/>
                        <a:t>I don’t know.</a:t>
                      </a:r>
                    </a:p>
                  </a:txBody>
                  <a:tcPr marT="45726" marB="45726">
                    <a:solidFill>
                      <a:srgbClr val="92D050"/>
                    </a:solidFill>
                  </a:tcPr>
                </a:tc>
                <a:extLst>
                  <a:ext uri="{0D108BD9-81ED-4DB2-BD59-A6C34878D82A}">
                    <a16:rowId xmlns:a16="http://schemas.microsoft.com/office/drawing/2014/main" val="10001"/>
                  </a:ext>
                </a:extLst>
              </a:tr>
              <a:tr h="370888">
                <a:tc>
                  <a:txBody>
                    <a:bodyPr/>
                    <a:lstStyle/>
                    <a:p>
                      <a:r>
                        <a:rPr lang="en-US" sz="1600" dirty="0"/>
                        <a:t>I can’t do that for you.</a:t>
                      </a:r>
                    </a:p>
                  </a:txBody>
                  <a:tcPr marT="45726" marB="45726">
                    <a:solidFill>
                      <a:schemeClr val="accent5">
                        <a:lumMod val="60000"/>
                        <a:lumOff val="40000"/>
                      </a:schemeClr>
                    </a:solidFill>
                  </a:tcPr>
                </a:tc>
                <a:extLst>
                  <a:ext uri="{0D108BD9-81ED-4DB2-BD59-A6C34878D82A}">
                    <a16:rowId xmlns:a16="http://schemas.microsoft.com/office/drawing/2014/main" val="10002"/>
                  </a:ext>
                </a:extLst>
              </a:tr>
              <a:tr h="370888">
                <a:tc>
                  <a:txBody>
                    <a:bodyPr/>
                    <a:lstStyle/>
                    <a:p>
                      <a:r>
                        <a:rPr lang="en-US" sz="1600" dirty="0"/>
                        <a:t>You</a:t>
                      </a:r>
                      <a:r>
                        <a:rPr lang="en-US" sz="1600" baseline="0" dirty="0"/>
                        <a:t> should…</a:t>
                      </a:r>
                      <a:endParaRPr lang="en-US" sz="1600" dirty="0"/>
                    </a:p>
                  </a:txBody>
                  <a:tcPr marT="45726" marB="45726"/>
                </a:tc>
                <a:extLst>
                  <a:ext uri="{0D108BD9-81ED-4DB2-BD59-A6C34878D82A}">
                    <a16:rowId xmlns:a16="http://schemas.microsoft.com/office/drawing/2014/main" val="10003"/>
                  </a:ext>
                </a:extLst>
              </a:tr>
              <a:tr h="579196">
                <a:tc>
                  <a:txBody>
                    <a:bodyPr/>
                    <a:lstStyle/>
                    <a:p>
                      <a:r>
                        <a:rPr lang="en-US" sz="1600" dirty="0"/>
                        <a:t>Hold on.</a:t>
                      </a:r>
                    </a:p>
                    <a:p>
                      <a:endParaRPr lang="en-US" sz="1600" dirty="0"/>
                    </a:p>
                  </a:txBody>
                  <a:tcPr marT="45726" marB="45726">
                    <a:solidFill>
                      <a:schemeClr val="accent2">
                        <a:lumMod val="60000"/>
                        <a:lumOff val="40000"/>
                      </a:schemeClr>
                    </a:solidFill>
                  </a:tcPr>
                </a:tc>
                <a:extLst>
                  <a:ext uri="{0D108BD9-81ED-4DB2-BD59-A6C34878D82A}">
                    <a16:rowId xmlns:a16="http://schemas.microsoft.com/office/drawing/2014/main" val="10004"/>
                  </a:ext>
                </a:extLst>
              </a:tr>
              <a:tr h="370888">
                <a:tc>
                  <a:txBody>
                    <a:bodyPr/>
                    <a:lstStyle/>
                    <a:p>
                      <a:r>
                        <a:rPr lang="en-US" sz="1600" dirty="0"/>
                        <a:t>No.</a:t>
                      </a:r>
                    </a:p>
                  </a:txBody>
                  <a:tcPr marT="45726" marB="45726">
                    <a:solidFill>
                      <a:schemeClr val="accent6"/>
                    </a:solidFill>
                  </a:tcPr>
                </a:tc>
                <a:extLst>
                  <a:ext uri="{0D108BD9-81ED-4DB2-BD59-A6C34878D82A}">
                    <a16:rowId xmlns:a16="http://schemas.microsoft.com/office/drawing/2014/main" val="10005"/>
                  </a:ext>
                </a:extLst>
              </a:tr>
            </a:tbl>
          </a:graphicData>
        </a:graphic>
      </p:graphicFrame>
      <p:graphicFrame>
        <p:nvGraphicFramePr>
          <p:cNvPr id="4" name="Table 3">
            <a:extLst>
              <a:ext uri="{FF2B5EF4-FFF2-40B4-BE49-F238E27FC236}">
                <a16:creationId xmlns:a16="http://schemas.microsoft.com/office/drawing/2014/main" id="{EA68F065-FC94-E9E0-6275-C6C9E576ABC0}"/>
              </a:ext>
            </a:extLst>
          </p:cNvPr>
          <p:cNvGraphicFramePr>
            <a:graphicFrameLocks noGrp="1"/>
          </p:cNvGraphicFramePr>
          <p:nvPr/>
        </p:nvGraphicFramePr>
        <p:xfrm>
          <a:off x="2971800" y="3813175"/>
          <a:ext cx="5943600" cy="2435226"/>
        </p:xfrm>
        <a:graphic>
          <a:graphicData uri="http://schemas.openxmlformats.org/drawingml/2006/table">
            <a:tbl>
              <a:tblPr firstRow="1" bandRow="1">
                <a:tableStyleId>{5C22544A-7EE6-4342-B048-85BDC9FD1C3A}</a:tableStyleId>
              </a:tblPr>
              <a:tblGrid>
                <a:gridCol w="5943600">
                  <a:extLst>
                    <a:ext uri="{9D8B030D-6E8A-4147-A177-3AD203B41FA5}">
                      <a16:colId xmlns:a16="http://schemas.microsoft.com/office/drawing/2014/main" val="20000"/>
                    </a:ext>
                  </a:extLst>
                </a:gridCol>
              </a:tblGrid>
              <a:tr h="364033">
                <a:tc>
                  <a:txBody>
                    <a:bodyPr/>
                    <a:lstStyle/>
                    <a:p>
                      <a:pPr marL="0" algn="ctr" defTabSz="914400" rtl="0" eaLnBrk="1" latinLnBrk="0" hangingPunct="1"/>
                      <a:r>
                        <a:rPr lang="en-US" sz="1600" b="1" kern="1200" dirty="0">
                          <a:solidFill>
                            <a:schemeClr val="lt1"/>
                          </a:solidFill>
                          <a:latin typeface="+mn-lt"/>
                          <a:ea typeface="+mn-ea"/>
                          <a:cs typeface="+mn-cs"/>
                        </a:rPr>
                        <a:t>POSITIVE PHRASES</a:t>
                      </a:r>
                    </a:p>
                  </a:txBody>
                  <a:tcPr marT="45757" marB="45757">
                    <a:solidFill>
                      <a:schemeClr val="accent1"/>
                    </a:solidFill>
                  </a:tcPr>
                </a:tc>
                <a:extLst>
                  <a:ext uri="{0D108BD9-81ED-4DB2-BD59-A6C34878D82A}">
                    <a16:rowId xmlns:a16="http://schemas.microsoft.com/office/drawing/2014/main" val="10000"/>
                  </a:ext>
                </a:extLst>
              </a:tr>
              <a:tr h="364033">
                <a:tc>
                  <a:txBody>
                    <a:bodyPr/>
                    <a:lstStyle/>
                    <a:p>
                      <a:r>
                        <a:rPr lang="en-US" sz="1600" dirty="0"/>
                        <a:t>That is a great question.  Let me find out for you.</a:t>
                      </a:r>
                    </a:p>
                  </a:txBody>
                  <a:tcPr marT="45757" marB="45757">
                    <a:solidFill>
                      <a:srgbClr val="92D050"/>
                    </a:solidFill>
                  </a:tcPr>
                </a:tc>
                <a:extLst>
                  <a:ext uri="{0D108BD9-81ED-4DB2-BD59-A6C34878D82A}">
                    <a16:rowId xmlns:a16="http://schemas.microsoft.com/office/drawing/2014/main" val="10001"/>
                  </a:ext>
                </a:extLst>
              </a:tr>
              <a:tr h="364033">
                <a:tc>
                  <a:txBody>
                    <a:bodyPr/>
                    <a:lstStyle/>
                    <a:p>
                      <a:r>
                        <a:rPr lang="en-US" sz="1600" dirty="0"/>
                        <a:t>Here is what I can do.</a:t>
                      </a:r>
                    </a:p>
                  </a:txBody>
                  <a:tcPr marT="45757" marB="45757">
                    <a:solidFill>
                      <a:schemeClr val="accent5">
                        <a:lumMod val="60000"/>
                        <a:lumOff val="40000"/>
                      </a:schemeClr>
                    </a:solidFill>
                  </a:tcPr>
                </a:tc>
                <a:extLst>
                  <a:ext uri="{0D108BD9-81ED-4DB2-BD59-A6C34878D82A}">
                    <a16:rowId xmlns:a16="http://schemas.microsoft.com/office/drawing/2014/main" val="10002"/>
                  </a:ext>
                </a:extLst>
              </a:tr>
              <a:tr h="352578">
                <a:tc>
                  <a:txBody>
                    <a:bodyPr/>
                    <a:lstStyle/>
                    <a:p>
                      <a:r>
                        <a:rPr lang="en-US" sz="1600" dirty="0"/>
                        <a:t>All you need to do is…</a:t>
                      </a:r>
                    </a:p>
                  </a:txBody>
                  <a:tcPr marT="45757" marB="45757"/>
                </a:tc>
                <a:extLst>
                  <a:ext uri="{0D108BD9-81ED-4DB2-BD59-A6C34878D82A}">
                    <a16:rowId xmlns:a16="http://schemas.microsoft.com/office/drawing/2014/main" val="10003"/>
                  </a:ext>
                </a:extLst>
              </a:tr>
              <a:tr h="603946">
                <a:tc>
                  <a:txBody>
                    <a:bodyPr/>
                    <a:lstStyle/>
                    <a:p>
                      <a:r>
                        <a:rPr lang="en-US" sz="1600" dirty="0"/>
                        <a:t>Let me find get back to you in X</a:t>
                      </a:r>
                      <a:r>
                        <a:rPr lang="en-US" sz="1600" baseline="0" dirty="0"/>
                        <a:t> minutes – would that be okay?  Are you able to hold?</a:t>
                      </a:r>
                      <a:endParaRPr lang="en-US" sz="1600" dirty="0"/>
                    </a:p>
                  </a:txBody>
                  <a:tcPr marT="45757" marB="45757">
                    <a:solidFill>
                      <a:schemeClr val="accent2">
                        <a:lumMod val="60000"/>
                        <a:lumOff val="40000"/>
                      </a:schemeClr>
                    </a:solidFill>
                  </a:tcPr>
                </a:tc>
                <a:extLst>
                  <a:ext uri="{0D108BD9-81ED-4DB2-BD59-A6C34878D82A}">
                    <a16:rowId xmlns:a16="http://schemas.microsoft.com/office/drawing/2014/main" val="10004"/>
                  </a:ext>
                </a:extLst>
              </a:tr>
              <a:tr h="386603">
                <a:tc>
                  <a:txBody>
                    <a:bodyPr/>
                    <a:lstStyle/>
                    <a:p>
                      <a:r>
                        <a:rPr lang="en-US" sz="1600" dirty="0"/>
                        <a:t>We have… or I can….</a:t>
                      </a:r>
                    </a:p>
                  </a:txBody>
                  <a:tcPr marT="45757" marB="45757">
                    <a:solidFill>
                      <a:schemeClr val="accent6"/>
                    </a:solidFill>
                  </a:tcPr>
                </a:tc>
                <a:extLst>
                  <a:ext uri="{0D108BD9-81ED-4DB2-BD59-A6C34878D82A}">
                    <a16:rowId xmlns:a16="http://schemas.microsoft.com/office/drawing/2014/main" val="10005"/>
                  </a:ext>
                </a:extLst>
              </a:tr>
            </a:tbl>
          </a:graphicData>
        </a:graphic>
      </p:graphicFrame>
      <p:sp>
        <p:nvSpPr>
          <p:cNvPr id="73764" name="TextBox 4">
            <a:extLst>
              <a:ext uri="{FF2B5EF4-FFF2-40B4-BE49-F238E27FC236}">
                <a16:creationId xmlns:a16="http://schemas.microsoft.com/office/drawing/2014/main" id="{38C5A05F-05C9-3C2E-37B7-9A57CD181418}"/>
              </a:ext>
            </a:extLst>
          </p:cNvPr>
          <p:cNvSpPr txBox="1">
            <a:spLocks noChangeArrowheads="1"/>
          </p:cNvSpPr>
          <p:nvPr/>
        </p:nvSpPr>
        <p:spPr bwMode="auto">
          <a:xfrm>
            <a:off x="4343400" y="6400800"/>
            <a:ext cx="449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lgn="r" eaLnBrk="1" hangingPunct="1">
              <a:spcBef>
                <a:spcPct val="0"/>
              </a:spcBef>
              <a:buClrTx/>
              <a:buSzTx/>
              <a:buFontTx/>
              <a:buNone/>
            </a:pPr>
            <a:r>
              <a:rPr lang="en-US" altLang="en-US" sz="1400" i="1">
                <a:solidFill>
                  <a:schemeClr val="tx1"/>
                </a:solidFill>
                <a:latin typeface="Arial" panose="020B0604020202020204" pitchFamily="34" charset="0"/>
              </a:rPr>
              <a:t>--www.telephonedoctor.com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155&quot;&gt;&lt;/object&gt;&lt;object type=&quot;2&quot; unique_id=&quot;10156&quot;&gt;&lt;object type=&quot;3&quot; unique_id=&quot;10195&quot;&gt;&lt;property id=&quot;20148&quot; value=&quot;5&quot;/&gt;&lt;property id=&quot;20300&quot; value=&quot;Slide 1&quot;/&gt;&lt;property id=&quot;20307&quot; value=&quot;256&quot;/&gt;&lt;/object&gt;&lt;object type=&quot;3&quot; unique_id=&quot;10196&quot;&gt;&lt;property id=&quot;20148&quot; value=&quot;5&quot;/&gt;&lt;property id=&quot;20300&quot; value=&quot;Slide 2 - &amp;quot;Training Summary&amp;quot;&quot;/&gt;&lt;property id=&quot;20307&quot; value=&quot;257&quot;/&gt;&lt;/object&gt;&lt;object type=&quot;3&quot; unique_id=&quot;10197&quot;&gt;&lt;property id=&quot;20148&quot; value=&quot;5&quot;/&gt;&lt;property id=&quot;20300&quot; value=&quot;Slide 3 - &amp;quot;Training Objective&amp;quot;&quot;/&gt;&lt;property id=&quot;20307&quot; value=&quot;258&quot;/&gt;&lt;/object&gt;&lt;object type=&quot;3&quot; unique_id=&quot;10198&quot;&gt;&lt;property id=&quot;20148&quot; value=&quot;5&quot;/&gt;&lt;property id=&quot;20300&quot; value=&quot;Slide 4 - &amp;quot;AcTivity (video, quiz, technique, etc)&amp;quot;&quot;/&gt;&lt;property id=&quot;20307&quot; value=&quot;259&quot;/&gt;&lt;/object&gt;&lt;object type=&quot;3&quot; unique_id=&quot;10199&quot;&gt;&lt;property id=&quot;20148&quot; value=&quot;5&quot;/&gt;&lt;property id=&quot;20300&quot; value=&quot;Slide 5 - &amp;quot;Content&amp;quot;&quot;/&gt;&lt;property id=&quot;20307&quot; value=&quot;260&quot;/&gt;&lt;/object&gt;&lt;object type=&quot;3&quot; unique_id=&quot;10200&quot;&gt;&lt;property id=&quot;20148&quot; value=&quot;5&quot;/&gt;&lt;property id=&quot;20300&quot; value=&quot;Slide 6 - &amp;quot;Content&amp;quot;&quot;/&gt;&lt;property id=&quot;20307&quot; value=&quot;261&quot;/&gt;&lt;/object&gt;&lt;object type=&quot;3&quot; unique_id=&quot;10201&quot;&gt;&lt;property id=&quot;20148&quot; value=&quot;5&quot;/&gt;&lt;property id=&quot;20300&quot; value=&quot;Slide 7 - &amp;quot;Content&amp;quot;&quot;/&gt;&lt;property id=&quot;20307&quot; value=&quot;262&quot;/&gt;&lt;/object&gt;&lt;object type=&quot;3&quot; unique_id=&quot;10202&quot;&gt;&lt;property id=&quot;20148&quot; value=&quot;5&quot;/&gt;&lt;property id=&quot;20300&quot; value=&quot;Slide 8 - &amp;quot;Content&amp;quot;&quot;/&gt;&lt;property id=&quot;20307&quot; value=&quot;263&quot;/&gt;&lt;/object&gt;&lt;object type=&quot;3&quot; unique_id=&quot;10203&quot;&gt;&lt;property id=&quot;20148&quot; value=&quot;5&quot;/&gt;&lt;property id=&quot;20300&quot; value=&quot;Slide 9 - &amp;quot;Content&amp;quot;&quot;/&gt;&lt;property id=&quot;20307&quot; value=&quot;264&quot;/&gt;&lt;/object&gt;&lt;object type=&quot;3&quot; unique_id=&quot;10204&quot;&gt;&lt;property id=&quot;20148&quot; value=&quot;5&quot;/&gt;&lt;property id=&quot;20300&quot; value=&quot;Slide 10 - &amp;quot;Content&amp;quot;&quot;/&gt;&lt;property id=&quot;20307&quot; value=&quot;265&quot;/&gt;&lt;/object&gt;&lt;object type=&quot;3&quot; unique_id=&quot;10205&quot;&gt;&lt;property id=&quot;20148&quot; value=&quot;5&quot;/&gt;&lt;property id=&quot;20300&quot; value=&quot;Slide 11 - &amp;quot;Activity&amp;quot;&quot;/&gt;&lt;property id=&quot;20307&quot; value=&quot;266&quot;/&gt;&lt;/object&gt;&lt;object type=&quot;3&quot; unique_id=&quot;10206&quot;&gt;&lt;property id=&quot;20148&quot; value=&quot;5&quot;/&gt;&lt;property id=&quot;20300&quot; value=&quot;Slide 12 - &amp;quot;Content&amp;quot;&quot;/&gt;&lt;property id=&quot;20307&quot; value=&quot;267&quot;/&gt;&lt;/object&gt;&lt;object type=&quot;3&quot; unique_id=&quot;10207&quot;&gt;&lt;property id=&quot;20148&quot; value=&quot;5&quot;/&gt;&lt;property id=&quot;20300&quot; value=&quot;Slide 13 - &amp;quot;Content&amp;quot;&quot;/&gt;&lt;property id=&quot;20307&quot; value=&quot;268&quot;/&gt;&lt;/object&gt;&lt;object type=&quot;3&quot; unique_id=&quot;10208&quot;&gt;&lt;property id=&quot;20148&quot; value=&quot;5&quot;/&gt;&lt;property id=&quot;20300&quot; value=&quot;Slide 14 - &amp;quot;Content&amp;quot;&quot;/&gt;&lt;property id=&quot;20307&quot; value=&quot;269&quot;/&gt;&lt;/object&gt;&lt;object type=&quot;3&quot; unique_id=&quot;10209&quot;&gt;&lt;property id=&quot;20148&quot; value=&quot;5&quot;/&gt;&lt;property id=&quot;20300&quot; value=&quot;Slide 15 - &amp;quot;Content&amp;quot;&quot;/&gt;&lt;property id=&quot;20307&quot; value=&quot;270&quot;/&gt;&lt;/object&gt;&lt;object type=&quot;3&quot; unique_id=&quot;10210&quot;&gt;&lt;property id=&quot;20148&quot; value=&quot;5&quot;/&gt;&lt;property id=&quot;20300&quot; value=&quot;Slide 16 - &amp;quot;Content&amp;quot;&quot;/&gt;&lt;property id=&quot;20307&quot; value=&quot;271&quot;/&gt;&lt;/object&gt;&lt;object type=&quot;3&quot; unique_id=&quot;10211&quot;&gt;&lt;property id=&quot;20148&quot; value=&quot;5&quot;/&gt;&lt;property id=&quot;20300&quot; value=&quot;Slide 17 - &amp;quot;Content&amp;quot;&quot;/&gt;&lt;property id=&quot;20307&quot; value=&quot;272&quot;/&gt;&lt;/object&gt;&lt;object type=&quot;3&quot; unique_id=&quot;10212&quot;&gt;&lt;property id=&quot;20148&quot; value=&quot;5&quot;/&gt;&lt;property id=&quot;20300&quot; value=&quot;Slide 18 - &amp;quot;Content&amp;quot;&quot;/&gt;&lt;property id=&quot;20307&quot; value=&quot;273&quot;/&gt;&lt;/object&gt;&lt;object type=&quot;3&quot; unique_id=&quot;10213&quot;&gt;&lt;property id=&quot;20148&quot; value=&quot;5&quot;/&gt;&lt;property id=&quot;20300&quot; value=&quot;Slide 19&quot;/&gt;&lt;property id=&quot;20307&quot; value=&quot;274&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USED_LAYOUT" val="14"/>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USED_LAYOUT" val="14"/>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2B861A775606247B43D1B5019C69303" ma:contentTypeVersion="14" ma:contentTypeDescription="Create a new document." ma:contentTypeScope="" ma:versionID="82ed8325d7f2a97fb882458fcf963fec">
  <xsd:schema xmlns:xsd="http://www.w3.org/2001/XMLSchema" xmlns:xs="http://www.w3.org/2001/XMLSchema" xmlns:p="http://schemas.microsoft.com/office/2006/metadata/properties" xmlns:ns3="62b1e67a-8bbe-4bf1-a5eb-ce0246e2249b" xmlns:ns4="2b46886c-3aca-4cbb-b635-004bb64553a5" targetNamespace="http://schemas.microsoft.com/office/2006/metadata/properties" ma:root="true" ma:fieldsID="15292f206b4f4d82034701f126241f48" ns3:_="" ns4:_="">
    <xsd:import namespace="62b1e67a-8bbe-4bf1-a5eb-ce0246e2249b"/>
    <xsd:import namespace="2b46886c-3aca-4cbb-b635-004bb64553a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b1e67a-8bbe-4bf1-a5eb-ce0246e2249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b46886c-3aca-4cbb-b635-004bb64553a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5FD86C-8017-4C13-AEA0-329DAE9B1F0A}">
  <ds:schemaRefs>
    <ds:schemaRef ds:uri="http://purl.org/dc/dcmitype/"/>
    <ds:schemaRef ds:uri="http://purl.org/dc/elements/1.1/"/>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2b46886c-3aca-4cbb-b635-004bb64553a5"/>
    <ds:schemaRef ds:uri="62b1e67a-8bbe-4bf1-a5eb-ce0246e2249b"/>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20C0E632-B252-461F-98F0-BFAC953C8F17}">
  <ds:schemaRefs>
    <ds:schemaRef ds:uri="http://schemas.microsoft.com/sharepoint/v3/contenttype/forms"/>
  </ds:schemaRefs>
</ds:datastoreItem>
</file>

<file path=customXml/itemProps3.xml><?xml version="1.0" encoding="utf-8"?>
<ds:datastoreItem xmlns:ds="http://schemas.openxmlformats.org/officeDocument/2006/customXml" ds:itemID="{82AC776B-DD3D-479B-8996-49ADC693D5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b1e67a-8bbe-4bf1-a5eb-ce0246e2249b"/>
    <ds:schemaRef ds:uri="2b46886c-3aca-4cbb-b635-004bb64553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Waveform</Template>
  <TotalTime>26576</TotalTime>
  <Words>2422</Words>
  <Application>Microsoft Office PowerPoint</Application>
  <PresentationFormat>On-screen Show (4:3)</PresentationFormat>
  <Paragraphs>360</Paragraphs>
  <Slides>38</Slides>
  <Notes>31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38</vt:i4>
      </vt:variant>
    </vt:vector>
  </HeadingPairs>
  <TitlesOfParts>
    <vt:vector size="51" baseType="lpstr">
      <vt:lpstr>Arial</vt:lpstr>
      <vt:lpstr>Arial Rounded MT Bold</vt:lpstr>
      <vt:lpstr>Calibri</vt:lpstr>
      <vt:lpstr>Candara</vt:lpstr>
      <vt:lpstr>Courier New</vt:lpstr>
      <vt:lpstr>Franklin Gothic Book</vt:lpstr>
      <vt:lpstr>Georgia</vt:lpstr>
      <vt:lpstr>Roboto</vt:lpstr>
      <vt:lpstr>Symbol</vt:lpstr>
      <vt:lpstr>Times New Roman</vt:lpstr>
      <vt:lpstr>Waveform</vt:lpstr>
      <vt:lpstr>Custom Design</vt:lpstr>
      <vt:lpstr>1_Custom Design</vt:lpstr>
      <vt:lpstr>Customer Service Dealing with Difficult Personalities Working through Conflict </vt:lpstr>
      <vt:lpstr>Training Discussion</vt:lpstr>
      <vt:lpstr>Customer service is dependent on:  </vt:lpstr>
      <vt:lpstr>Activity: What is Customer Service and who are your customers?</vt:lpstr>
      <vt:lpstr>Customer Service Skill #1: The Ability to Listen</vt:lpstr>
      <vt:lpstr>Customer Service Skill #2: Assuming Ownership</vt:lpstr>
      <vt:lpstr>Customer Service Skill #3: Understand Your Customers</vt:lpstr>
      <vt:lpstr>Customer Service Skill #4: Know When to Apologize</vt:lpstr>
      <vt:lpstr>Customer Service Skill #5: Use Language That Works </vt:lpstr>
      <vt:lpstr>Customer Service Skill #6: Be Action Oriented</vt:lpstr>
      <vt:lpstr>Personalities</vt:lpstr>
      <vt:lpstr>PowerPoint Presentation</vt:lpstr>
      <vt:lpstr>PowerPoint Presentation</vt:lpstr>
      <vt:lpstr>“And One More Thing” -  Complainers</vt:lpstr>
      <vt:lpstr>Coping Method: Complainers</vt:lpstr>
      <vt:lpstr>Negativist</vt:lpstr>
      <vt:lpstr>Coping Method: Negativist</vt:lpstr>
      <vt:lpstr>Customer Service Reminders </vt:lpstr>
      <vt:lpstr>Communication</vt:lpstr>
      <vt:lpstr>7 -  38 - 55 Rule of Communication </vt:lpstr>
      <vt:lpstr>It’s Not Only What You Say, It’s How You Say it</vt:lpstr>
      <vt:lpstr>Understanding Key Terms:</vt:lpstr>
      <vt:lpstr>Emotional Charge:  Aggression</vt:lpstr>
      <vt:lpstr>PowerPoint Presentation</vt:lpstr>
      <vt:lpstr>Understanding De-escalation</vt:lpstr>
      <vt:lpstr>De-escalation Techniques</vt:lpstr>
      <vt:lpstr>Transportation</vt:lpstr>
      <vt:lpstr>Violence Equation</vt:lpstr>
      <vt:lpstr>Self Care for Individuals </vt:lpstr>
      <vt:lpstr>Resilience </vt:lpstr>
      <vt:lpstr>What do we know?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dc:creator>
  <cp:lastModifiedBy>Lynn Scarbath Berger</cp:lastModifiedBy>
  <cp:revision>361</cp:revision>
  <cp:lastPrinted>2023-04-15T13:41:50Z</cp:lastPrinted>
  <dcterms:created xsi:type="dcterms:W3CDTF">2011-06-30T14:32:57Z</dcterms:created>
  <dcterms:modified xsi:type="dcterms:W3CDTF">2023-04-15T13:51:52Z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0x01010022B861A775606247B43D1B5019C69303</vt:lpwstr>
  </property>
</Properties>
</file>